
<file path=[Content_Types].xml><?xml version="1.0" encoding="utf-8"?>
<Types xmlns="http://schemas.openxmlformats.org/package/2006/content-types">
  <Default Extension="fntdata" ContentType="application/x-fontdata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3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5.xml" ContentType="application/vnd.openxmlformats-officedocument.theme+xml"/>
  <Override PartName="/ppt/slideLayouts/slideLayout22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09" r:id="rId4"/>
    <p:sldMasterId id="2147483754" r:id="rId5"/>
    <p:sldMasterId id="2147483727" r:id="rId6"/>
    <p:sldMasterId id="2147483759" r:id="rId7"/>
    <p:sldMasterId id="2147483660" r:id="rId8"/>
    <p:sldMasterId id="2147483700" r:id="rId9"/>
  </p:sldMasterIdLst>
  <p:notesMasterIdLst>
    <p:notesMasterId r:id="rId46"/>
  </p:notesMasterIdLst>
  <p:handoutMasterIdLst>
    <p:handoutMasterId r:id="rId47"/>
  </p:handoutMasterIdLst>
  <p:sldIdLst>
    <p:sldId id="281" r:id="rId10"/>
    <p:sldId id="318" r:id="rId11"/>
    <p:sldId id="320" r:id="rId12"/>
    <p:sldId id="321" r:id="rId13"/>
    <p:sldId id="322" r:id="rId14"/>
    <p:sldId id="323" r:id="rId15"/>
    <p:sldId id="324" r:id="rId16"/>
    <p:sldId id="325" r:id="rId17"/>
    <p:sldId id="326" r:id="rId18"/>
    <p:sldId id="327" r:id="rId19"/>
    <p:sldId id="328" r:id="rId20"/>
    <p:sldId id="330" r:id="rId21"/>
    <p:sldId id="329" r:id="rId22"/>
    <p:sldId id="331" r:id="rId23"/>
    <p:sldId id="332" r:id="rId24"/>
    <p:sldId id="283" r:id="rId25"/>
    <p:sldId id="333" r:id="rId26"/>
    <p:sldId id="334" r:id="rId27"/>
    <p:sldId id="335" r:id="rId28"/>
    <p:sldId id="338" r:id="rId29"/>
    <p:sldId id="336" r:id="rId30"/>
    <p:sldId id="341" r:id="rId31"/>
    <p:sldId id="344" r:id="rId32"/>
    <p:sldId id="360" r:id="rId33"/>
    <p:sldId id="359" r:id="rId34"/>
    <p:sldId id="361" r:id="rId35"/>
    <p:sldId id="362" r:id="rId36"/>
    <p:sldId id="363" r:id="rId37"/>
    <p:sldId id="364" r:id="rId38"/>
    <p:sldId id="347" r:id="rId39"/>
    <p:sldId id="348" r:id="rId40"/>
    <p:sldId id="365" r:id="rId41"/>
    <p:sldId id="349" r:id="rId42"/>
    <p:sldId id="350" r:id="rId43"/>
    <p:sldId id="356" r:id="rId44"/>
    <p:sldId id="358" r:id="rId45"/>
  </p:sldIdLst>
  <p:sldSz cx="12192000" cy="6858000"/>
  <p:notesSz cx="6858000" cy="9144000"/>
  <p:embeddedFontLst>
    <p:embeddedFont>
      <p:font typeface="British Council Sans" panose="020B0504020202020204" pitchFamily="34" charset="0"/>
      <p:regular r:id="rId48"/>
      <p:bold r:id="rId49"/>
      <p:italic r:id="rId50"/>
      <p:boldItalic r:id="rId51"/>
    </p:embeddedFont>
    <p:embeddedFont>
      <p:font typeface="British Council Sans Headline" panose="020B0504020202020204" pitchFamily="34" charset="0"/>
      <p:regular r:id="rId52"/>
      <p:bold r:id="rId53"/>
      <p:italic r:id="rId54"/>
      <p:boldItalic r:id="rId5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20061"/>
    <a:srgbClr val="005C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DF3B8C-676D-43FE-B9DF-4F41E2BF66EA}" v="4" dt="2025-09-30T13:07:28.0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12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slide" Target="slides/slide17.xml"/><Relationship Id="rId39" Type="http://schemas.openxmlformats.org/officeDocument/2006/relationships/slide" Target="slides/slide30.xml"/><Relationship Id="rId21" Type="http://schemas.openxmlformats.org/officeDocument/2006/relationships/slide" Target="slides/slide12.xml"/><Relationship Id="rId34" Type="http://schemas.openxmlformats.org/officeDocument/2006/relationships/slide" Target="slides/slide25.xml"/><Relationship Id="rId42" Type="http://schemas.openxmlformats.org/officeDocument/2006/relationships/slide" Target="slides/slide33.xml"/><Relationship Id="rId47" Type="http://schemas.openxmlformats.org/officeDocument/2006/relationships/handoutMaster" Target="handoutMasters/handoutMaster1.xml"/><Relationship Id="rId50" Type="http://schemas.openxmlformats.org/officeDocument/2006/relationships/font" Target="fonts/font3.fntdata"/><Relationship Id="rId55" Type="http://schemas.openxmlformats.org/officeDocument/2006/relationships/font" Target="fonts/font8.fntdata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slide" Target="slides/slide20.xml"/><Relationship Id="rId41" Type="http://schemas.openxmlformats.org/officeDocument/2006/relationships/slide" Target="slides/slide32.xml"/><Relationship Id="rId54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slide" Target="slides/slide23.xml"/><Relationship Id="rId37" Type="http://schemas.openxmlformats.org/officeDocument/2006/relationships/slide" Target="slides/slide28.xml"/><Relationship Id="rId40" Type="http://schemas.openxmlformats.org/officeDocument/2006/relationships/slide" Target="slides/slide31.xml"/><Relationship Id="rId45" Type="http://schemas.openxmlformats.org/officeDocument/2006/relationships/slide" Target="slides/slide36.xml"/><Relationship Id="rId53" Type="http://schemas.openxmlformats.org/officeDocument/2006/relationships/font" Target="fonts/font6.fntdata"/><Relationship Id="rId58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slide" Target="slides/slide19.xml"/><Relationship Id="rId36" Type="http://schemas.openxmlformats.org/officeDocument/2006/relationships/slide" Target="slides/slide27.xml"/><Relationship Id="rId49" Type="http://schemas.openxmlformats.org/officeDocument/2006/relationships/font" Target="fonts/font2.fntdata"/><Relationship Id="rId57" Type="http://schemas.openxmlformats.org/officeDocument/2006/relationships/viewProps" Target="viewProps.xml"/><Relationship Id="rId61" Type="http://schemas.microsoft.com/office/2015/10/relationships/revisionInfo" Target="revisionInfo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slide" Target="slides/slide22.xml"/><Relationship Id="rId44" Type="http://schemas.openxmlformats.org/officeDocument/2006/relationships/slide" Target="slides/slide35.xml"/><Relationship Id="rId52" Type="http://schemas.openxmlformats.org/officeDocument/2006/relationships/font" Target="fonts/font5.fntdata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slide" Target="slides/slide18.xml"/><Relationship Id="rId30" Type="http://schemas.openxmlformats.org/officeDocument/2006/relationships/slide" Target="slides/slide21.xml"/><Relationship Id="rId35" Type="http://schemas.openxmlformats.org/officeDocument/2006/relationships/slide" Target="slides/slide26.xml"/><Relationship Id="rId43" Type="http://schemas.openxmlformats.org/officeDocument/2006/relationships/slide" Target="slides/slide34.xml"/><Relationship Id="rId48" Type="http://schemas.openxmlformats.org/officeDocument/2006/relationships/font" Target="fonts/font1.fntdata"/><Relationship Id="rId56" Type="http://schemas.openxmlformats.org/officeDocument/2006/relationships/presProps" Target="presProps.xml"/><Relationship Id="rId8" Type="http://schemas.openxmlformats.org/officeDocument/2006/relationships/slideMaster" Target="slideMasters/slideMaster5.xml"/><Relationship Id="rId51" Type="http://schemas.openxmlformats.org/officeDocument/2006/relationships/font" Target="fonts/font4.fntdata"/><Relationship Id="rId3" Type="http://schemas.openxmlformats.org/officeDocument/2006/relationships/customXml" Target="../customXml/item3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openxmlformats.org/officeDocument/2006/relationships/slide" Target="slides/slide24.xml"/><Relationship Id="rId38" Type="http://schemas.openxmlformats.org/officeDocument/2006/relationships/slide" Target="slides/slide29.xml"/><Relationship Id="rId46" Type="http://schemas.openxmlformats.org/officeDocument/2006/relationships/notesMaster" Target="notesMasters/notesMaster1.xml"/><Relationship Id="rId5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serna, Marcelo (Spain)" userId="de7ffb00-107b-4f81-a6bf-0d41e6be9189" providerId="ADAL" clId="{7EDF3B8C-676D-43FE-B9DF-4F41E2BF66EA}"/>
    <pc:docChg chg="undo redo custSel addSld delSld modSld sldOrd">
      <pc:chgData name="Laserna, Marcelo (Spain)" userId="de7ffb00-107b-4f81-a6bf-0d41e6be9189" providerId="ADAL" clId="{7EDF3B8C-676D-43FE-B9DF-4F41E2BF66EA}" dt="2025-09-30T13:09:42.727" v="974" actId="20577"/>
      <pc:docMkLst>
        <pc:docMk/>
      </pc:docMkLst>
      <pc:sldChg chg="addSp delSp modSp mod">
        <pc:chgData name="Laserna, Marcelo (Spain)" userId="de7ffb00-107b-4f81-a6bf-0d41e6be9189" providerId="ADAL" clId="{7EDF3B8C-676D-43FE-B9DF-4F41E2BF66EA}" dt="2025-09-30T13:07:24.359" v="959" actId="21"/>
        <pc:sldMkLst>
          <pc:docMk/>
          <pc:sldMk cId="1569505331" sldId="281"/>
        </pc:sldMkLst>
        <pc:spChg chg="mod">
          <ac:chgData name="Laserna, Marcelo (Spain)" userId="de7ffb00-107b-4f81-a6bf-0d41e6be9189" providerId="ADAL" clId="{7EDF3B8C-676D-43FE-B9DF-4F41E2BF66EA}" dt="2025-09-09T10:25:17.808" v="892" actId="6549"/>
          <ac:spMkLst>
            <pc:docMk/>
            <pc:sldMk cId="1569505331" sldId="281"/>
            <ac:spMk id="6" creationId="{3D0E9EFB-DA75-4CAE-BEE8-8A9CF758EDB9}"/>
          </ac:spMkLst>
        </pc:spChg>
        <pc:spChg chg="del">
          <ac:chgData name="Laserna, Marcelo (Spain)" userId="de7ffb00-107b-4f81-a6bf-0d41e6be9189" providerId="ADAL" clId="{7EDF3B8C-676D-43FE-B9DF-4F41E2BF66EA}" dt="2025-09-09T10:25:24.660" v="893" actId="478"/>
          <ac:spMkLst>
            <pc:docMk/>
            <pc:sldMk cId="1569505331" sldId="281"/>
            <ac:spMk id="7" creationId="{D9617442-D0F1-46D1-83A0-8A5EB7D4B965}"/>
          </ac:spMkLst>
        </pc:spChg>
        <pc:picChg chg="add mod">
          <ac:chgData name="Laserna, Marcelo (Spain)" userId="de7ffb00-107b-4f81-a6bf-0d41e6be9189" providerId="ADAL" clId="{7EDF3B8C-676D-43FE-B9DF-4F41E2BF66EA}" dt="2025-09-09T10:34:59.317" v="921" actId="1076"/>
          <ac:picMkLst>
            <pc:docMk/>
            <pc:sldMk cId="1569505331" sldId="281"/>
            <ac:picMk id="4" creationId="{C144761B-D4E2-CDEA-9244-329A19AED400}"/>
          </ac:picMkLst>
        </pc:picChg>
        <pc:picChg chg="add del mod">
          <ac:chgData name="Laserna, Marcelo (Spain)" userId="de7ffb00-107b-4f81-a6bf-0d41e6be9189" providerId="ADAL" clId="{7EDF3B8C-676D-43FE-B9DF-4F41E2BF66EA}" dt="2025-09-30T13:07:24.359" v="959" actId="21"/>
          <ac:picMkLst>
            <pc:docMk/>
            <pc:sldMk cId="1569505331" sldId="281"/>
            <ac:picMk id="7" creationId="{69B09FD3-119D-BBB0-97F1-F78C8BDAF3D3}"/>
          </ac:picMkLst>
        </pc:picChg>
      </pc:sldChg>
      <pc:sldChg chg="modSp mod">
        <pc:chgData name="Laserna, Marcelo (Spain)" userId="de7ffb00-107b-4f81-a6bf-0d41e6be9189" providerId="ADAL" clId="{7EDF3B8C-676D-43FE-B9DF-4F41E2BF66EA}" dt="2025-09-09T10:37:51.201" v="922"/>
        <pc:sldMkLst>
          <pc:docMk/>
          <pc:sldMk cId="2644465446" sldId="318"/>
        </pc:sldMkLst>
        <pc:spChg chg="mod">
          <ac:chgData name="Laserna, Marcelo (Spain)" userId="de7ffb00-107b-4f81-a6bf-0d41e6be9189" providerId="ADAL" clId="{7EDF3B8C-676D-43FE-B9DF-4F41E2BF66EA}" dt="2025-09-09T10:37:51.201" v="922"/>
          <ac:spMkLst>
            <pc:docMk/>
            <pc:sldMk cId="2644465446" sldId="318"/>
            <ac:spMk id="7" creationId="{BE710D09-5CAC-954C-A1A2-34F0F35E7123}"/>
          </ac:spMkLst>
        </pc:spChg>
      </pc:sldChg>
      <pc:sldChg chg="del">
        <pc:chgData name="Laserna, Marcelo (Spain)" userId="de7ffb00-107b-4f81-a6bf-0d41e6be9189" providerId="ADAL" clId="{7EDF3B8C-676D-43FE-B9DF-4F41E2BF66EA}" dt="2025-07-30T10:36:49.220" v="66" actId="47"/>
        <pc:sldMkLst>
          <pc:docMk/>
          <pc:sldMk cId="305678434" sldId="319"/>
        </pc:sldMkLst>
      </pc:sldChg>
      <pc:sldChg chg="modSp mod">
        <pc:chgData name="Laserna, Marcelo (Spain)" userId="de7ffb00-107b-4f81-a6bf-0d41e6be9189" providerId="ADAL" clId="{7EDF3B8C-676D-43FE-B9DF-4F41E2BF66EA}" dt="2025-09-09T10:38:24.915" v="923" actId="6549"/>
        <pc:sldMkLst>
          <pc:docMk/>
          <pc:sldMk cId="3696770517" sldId="326"/>
        </pc:sldMkLst>
        <pc:spChg chg="mod">
          <ac:chgData name="Laserna, Marcelo (Spain)" userId="de7ffb00-107b-4f81-a6bf-0d41e6be9189" providerId="ADAL" clId="{7EDF3B8C-676D-43FE-B9DF-4F41E2BF66EA}" dt="2025-09-09T10:38:24.915" v="923" actId="6549"/>
          <ac:spMkLst>
            <pc:docMk/>
            <pc:sldMk cId="3696770517" sldId="326"/>
            <ac:spMk id="2" creationId="{A47AD116-67A4-407B-9DAA-84A9153B8E01}"/>
          </ac:spMkLst>
        </pc:spChg>
      </pc:sldChg>
      <pc:sldChg chg="delSp modSp mod">
        <pc:chgData name="Laserna, Marcelo (Spain)" userId="de7ffb00-107b-4f81-a6bf-0d41e6be9189" providerId="ADAL" clId="{7EDF3B8C-676D-43FE-B9DF-4F41E2BF66EA}" dt="2025-09-09T10:39:30.699" v="929"/>
        <pc:sldMkLst>
          <pc:docMk/>
          <pc:sldMk cId="558328471" sldId="327"/>
        </pc:sldMkLst>
        <pc:spChg chg="mod">
          <ac:chgData name="Laserna, Marcelo (Spain)" userId="de7ffb00-107b-4f81-a6bf-0d41e6be9189" providerId="ADAL" clId="{7EDF3B8C-676D-43FE-B9DF-4F41E2BF66EA}" dt="2025-09-09T10:39:30.699" v="929"/>
          <ac:spMkLst>
            <pc:docMk/>
            <pc:sldMk cId="558328471" sldId="327"/>
            <ac:spMk id="2" creationId="{B1659711-3AFF-4CF5-AB9C-82421EF83C79}"/>
          </ac:spMkLst>
        </pc:spChg>
        <pc:spChg chg="del">
          <ac:chgData name="Laserna, Marcelo (Spain)" userId="de7ffb00-107b-4f81-a6bf-0d41e6be9189" providerId="ADAL" clId="{7EDF3B8C-676D-43FE-B9DF-4F41E2BF66EA}" dt="2025-09-09T10:38:36.251" v="924" actId="478"/>
          <ac:spMkLst>
            <pc:docMk/>
            <pc:sldMk cId="558328471" sldId="327"/>
            <ac:spMk id="4" creationId="{D7152271-9F89-451E-BCAE-F65B87096D7D}"/>
          </ac:spMkLst>
        </pc:spChg>
      </pc:sldChg>
      <pc:sldChg chg="modSp mod">
        <pc:chgData name="Laserna, Marcelo (Spain)" userId="de7ffb00-107b-4f81-a6bf-0d41e6be9189" providerId="ADAL" clId="{7EDF3B8C-676D-43FE-B9DF-4F41E2BF66EA}" dt="2025-09-09T10:40:18.554" v="932"/>
        <pc:sldMkLst>
          <pc:docMk/>
          <pc:sldMk cId="2018254771" sldId="328"/>
        </pc:sldMkLst>
        <pc:spChg chg="mod">
          <ac:chgData name="Laserna, Marcelo (Spain)" userId="de7ffb00-107b-4f81-a6bf-0d41e6be9189" providerId="ADAL" clId="{7EDF3B8C-676D-43FE-B9DF-4F41E2BF66EA}" dt="2025-09-09T10:40:18.554" v="932"/>
          <ac:spMkLst>
            <pc:docMk/>
            <pc:sldMk cId="2018254771" sldId="328"/>
            <ac:spMk id="5" creationId="{B038268A-6382-4114-8C53-2EF5EA78F8BE}"/>
          </ac:spMkLst>
        </pc:spChg>
      </pc:sldChg>
      <pc:sldChg chg="addSp modSp mod">
        <pc:chgData name="Laserna, Marcelo (Spain)" userId="de7ffb00-107b-4f81-a6bf-0d41e6be9189" providerId="ADAL" clId="{7EDF3B8C-676D-43FE-B9DF-4F41E2BF66EA}" dt="2025-09-30T13:07:38.460" v="963" actId="1076"/>
        <pc:sldMkLst>
          <pc:docMk/>
          <pc:sldMk cId="3797536507" sldId="330"/>
        </pc:sldMkLst>
        <pc:picChg chg="add mod">
          <ac:chgData name="Laserna, Marcelo (Spain)" userId="de7ffb00-107b-4f81-a6bf-0d41e6be9189" providerId="ADAL" clId="{7EDF3B8C-676D-43FE-B9DF-4F41E2BF66EA}" dt="2025-09-30T13:07:38.460" v="963" actId="1076"/>
          <ac:picMkLst>
            <pc:docMk/>
            <pc:sldMk cId="3797536507" sldId="330"/>
            <ac:picMk id="7" creationId="{69B09FD3-119D-BBB0-97F1-F78C8BDAF3D3}"/>
          </ac:picMkLst>
        </pc:picChg>
      </pc:sldChg>
      <pc:sldChg chg="delSp modSp mod">
        <pc:chgData name="Laserna, Marcelo (Spain)" userId="de7ffb00-107b-4f81-a6bf-0d41e6be9189" providerId="ADAL" clId="{7EDF3B8C-676D-43FE-B9DF-4F41E2BF66EA}" dt="2025-09-09T10:32:56.220" v="914" actId="478"/>
        <pc:sldMkLst>
          <pc:docMk/>
          <pc:sldMk cId="452792822" sldId="331"/>
        </pc:sldMkLst>
        <pc:spChg chg="mod">
          <ac:chgData name="Laserna, Marcelo (Spain)" userId="de7ffb00-107b-4f81-a6bf-0d41e6be9189" providerId="ADAL" clId="{7EDF3B8C-676D-43FE-B9DF-4F41E2BF66EA}" dt="2025-09-09T10:27:05.277" v="913" actId="20577"/>
          <ac:spMkLst>
            <pc:docMk/>
            <pc:sldMk cId="452792822" sldId="331"/>
            <ac:spMk id="2" creationId="{EA4F9061-FEA5-4299-8656-05D25D5C31F9}"/>
          </ac:spMkLst>
        </pc:spChg>
        <pc:spChg chg="del">
          <ac:chgData name="Laserna, Marcelo (Spain)" userId="de7ffb00-107b-4f81-a6bf-0d41e6be9189" providerId="ADAL" clId="{7EDF3B8C-676D-43FE-B9DF-4F41E2BF66EA}" dt="2025-09-09T10:32:56.220" v="914" actId="478"/>
          <ac:spMkLst>
            <pc:docMk/>
            <pc:sldMk cId="452792822" sldId="331"/>
            <ac:spMk id="4" creationId="{B2D8A1AD-5C1B-46AE-8FB6-C26D65E0A5FC}"/>
          </ac:spMkLst>
        </pc:spChg>
      </pc:sldChg>
      <pc:sldChg chg="modSp mod">
        <pc:chgData name="Laserna, Marcelo (Spain)" userId="de7ffb00-107b-4f81-a6bf-0d41e6be9189" providerId="ADAL" clId="{7EDF3B8C-676D-43FE-B9DF-4F41E2BF66EA}" dt="2025-09-30T13:08:45.939" v="964" actId="20577"/>
        <pc:sldMkLst>
          <pc:docMk/>
          <pc:sldMk cId="3382947072" sldId="335"/>
        </pc:sldMkLst>
        <pc:spChg chg="mod">
          <ac:chgData name="Laserna, Marcelo (Spain)" userId="de7ffb00-107b-4f81-a6bf-0d41e6be9189" providerId="ADAL" clId="{7EDF3B8C-676D-43FE-B9DF-4F41E2BF66EA}" dt="2025-09-30T13:08:45.939" v="964" actId="20577"/>
          <ac:spMkLst>
            <pc:docMk/>
            <pc:sldMk cId="3382947072" sldId="335"/>
            <ac:spMk id="2" creationId="{E391102A-A841-46C4-9E24-4330FD2383D0}"/>
          </ac:spMkLst>
        </pc:spChg>
      </pc:sldChg>
      <pc:sldChg chg="del">
        <pc:chgData name="Laserna, Marcelo (Spain)" userId="de7ffb00-107b-4f81-a6bf-0d41e6be9189" providerId="ADAL" clId="{7EDF3B8C-676D-43FE-B9DF-4F41E2BF66EA}" dt="2025-07-30T10:33:45.481" v="0" actId="47"/>
        <pc:sldMkLst>
          <pc:docMk/>
          <pc:sldMk cId="1093315803" sldId="337"/>
        </pc:sldMkLst>
      </pc:sldChg>
      <pc:sldChg chg="modSp mod">
        <pc:chgData name="Laserna, Marcelo (Spain)" userId="de7ffb00-107b-4f81-a6bf-0d41e6be9189" providerId="ADAL" clId="{7EDF3B8C-676D-43FE-B9DF-4F41E2BF66EA}" dt="2025-09-30T13:09:04.295" v="965" actId="6549"/>
        <pc:sldMkLst>
          <pc:docMk/>
          <pc:sldMk cId="3576208341" sldId="338"/>
        </pc:sldMkLst>
        <pc:spChg chg="mod">
          <ac:chgData name="Laserna, Marcelo (Spain)" userId="de7ffb00-107b-4f81-a6bf-0d41e6be9189" providerId="ADAL" clId="{7EDF3B8C-676D-43FE-B9DF-4F41E2BF66EA}" dt="2025-09-30T13:09:04.295" v="965" actId="6549"/>
          <ac:spMkLst>
            <pc:docMk/>
            <pc:sldMk cId="3576208341" sldId="338"/>
            <ac:spMk id="2" creationId="{A94C0AE3-F462-411B-B233-B6EDBF585526}"/>
          </ac:spMkLst>
        </pc:spChg>
      </pc:sldChg>
      <pc:sldChg chg="del">
        <pc:chgData name="Laserna, Marcelo (Spain)" userId="de7ffb00-107b-4f81-a6bf-0d41e6be9189" providerId="ADAL" clId="{7EDF3B8C-676D-43FE-B9DF-4F41E2BF66EA}" dt="2025-07-30T10:35:38.178" v="62" actId="47"/>
        <pc:sldMkLst>
          <pc:docMk/>
          <pc:sldMk cId="1779401104" sldId="339"/>
        </pc:sldMkLst>
      </pc:sldChg>
      <pc:sldChg chg="del">
        <pc:chgData name="Laserna, Marcelo (Spain)" userId="de7ffb00-107b-4f81-a6bf-0d41e6be9189" providerId="ADAL" clId="{7EDF3B8C-676D-43FE-B9DF-4F41E2BF66EA}" dt="2025-07-30T10:35:38.178" v="62" actId="47"/>
        <pc:sldMkLst>
          <pc:docMk/>
          <pc:sldMk cId="2503423504" sldId="340"/>
        </pc:sldMkLst>
      </pc:sldChg>
      <pc:sldChg chg="delSp modSp mod">
        <pc:chgData name="Laserna, Marcelo (Spain)" userId="de7ffb00-107b-4f81-a6bf-0d41e6be9189" providerId="ADAL" clId="{7EDF3B8C-676D-43FE-B9DF-4F41E2BF66EA}" dt="2025-09-09T10:51:57.857" v="955" actId="20577"/>
        <pc:sldMkLst>
          <pc:docMk/>
          <pc:sldMk cId="2150438731" sldId="341"/>
        </pc:sldMkLst>
        <pc:spChg chg="mod">
          <ac:chgData name="Laserna, Marcelo (Spain)" userId="de7ffb00-107b-4f81-a6bf-0d41e6be9189" providerId="ADAL" clId="{7EDF3B8C-676D-43FE-B9DF-4F41E2BF66EA}" dt="2025-09-09T10:51:57.857" v="955" actId="20577"/>
          <ac:spMkLst>
            <pc:docMk/>
            <pc:sldMk cId="2150438731" sldId="341"/>
            <ac:spMk id="2" creationId="{82358FD8-457E-42FB-BB8D-B12B930E9410}"/>
          </ac:spMkLst>
        </pc:spChg>
        <pc:spChg chg="del">
          <ac:chgData name="Laserna, Marcelo (Spain)" userId="de7ffb00-107b-4f81-a6bf-0d41e6be9189" providerId="ADAL" clId="{7EDF3B8C-676D-43FE-B9DF-4F41E2BF66EA}" dt="2025-07-30T10:34:45.026" v="47" actId="478"/>
          <ac:spMkLst>
            <pc:docMk/>
            <pc:sldMk cId="2150438731" sldId="341"/>
            <ac:spMk id="4" creationId="{24059336-C931-4747-B747-F45C0AF370EA}"/>
          </ac:spMkLst>
        </pc:spChg>
      </pc:sldChg>
      <pc:sldChg chg="del">
        <pc:chgData name="Laserna, Marcelo (Spain)" userId="de7ffb00-107b-4f81-a6bf-0d41e6be9189" providerId="ADAL" clId="{7EDF3B8C-676D-43FE-B9DF-4F41E2BF66EA}" dt="2025-07-30T10:34:54.826" v="53" actId="47"/>
        <pc:sldMkLst>
          <pc:docMk/>
          <pc:sldMk cId="4072477752" sldId="342"/>
        </pc:sldMkLst>
      </pc:sldChg>
      <pc:sldChg chg="del">
        <pc:chgData name="Laserna, Marcelo (Spain)" userId="de7ffb00-107b-4f81-a6bf-0d41e6be9189" providerId="ADAL" clId="{7EDF3B8C-676D-43FE-B9DF-4F41E2BF66EA}" dt="2025-07-30T10:34:58.110" v="54" actId="47"/>
        <pc:sldMkLst>
          <pc:docMk/>
          <pc:sldMk cId="3729720323" sldId="343"/>
        </pc:sldMkLst>
      </pc:sldChg>
      <pc:sldChg chg="delSp modSp mod">
        <pc:chgData name="Laserna, Marcelo (Spain)" userId="de7ffb00-107b-4f81-a6bf-0d41e6be9189" providerId="ADAL" clId="{7EDF3B8C-676D-43FE-B9DF-4F41E2BF66EA}" dt="2025-09-30T13:09:42.727" v="974" actId="20577"/>
        <pc:sldMkLst>
          <pc:docMk/>
          <pc:sldMk cId="3522738074" sldId="344"/>
        </pc:sldMkLst>
        <pc:spChg chg="mod">
          <ac:chgData name="Laserna, Marcelo (Spain)" userId="de7ffb00-107b-4f81-a6bf-0d41e6be9189" providerId="ADAL" clId="{7EDF3B8C-676D-43FE-B9DF-4F41E2BF66EA}" dt="2025-09-30T13:09:42.727" v="974" actId="20577"/>
          <ac:spMkLst>
            <pc:docMk/>
            <pc:sldMk cId="3522738074" sldId="344"/>
            <ac:spMk id="2" creationId="{668B1E24-BFCF-4B36-9001-28FF599EFA47}"/>
          </ac:spMkLst>
        </pc:spChg>
        <pc:spChg chg="del">
          <ac:chgData name="Laserna, Marcelo (Spain)" userId="de7ffb00-107b-4f81-a6bf-0d41e6be9189" providerId="ADAL" clId="{7EDF3B8C-676D-43FE-B9DF-4F41E2BF66EA}" dt="2025-09-09T10:41:11.993" v="933" actId="478"/>
          <ac:spMkLst>
            <pc:docMk/>
            <pc:sldMk cId="3522738074" sldId="344"/>
            <ac:spMk id="4" creationId="{C67B7814-E191-43AD-B9F8-956253303ACD}"/>
          </ac:spMkLst>
        </pc:spChg>
      </pc:sldChg>
      <pc:sldChg chg="del">
        <pc:chgData name="Laserna, Marcelo (Spain)" userId="de7ffb00-107b-4f81-a6bf-0d41e6be9189" providerId="ADAL" clId="{7EDF3B8C-676D-43FE-B9DF-4F41E2BF66EA}" dt="2025-07-30T10:35:22.436" v="60" actId="47"/>
        <pc:sldMkLst>
          <pc:docMk/>
          <pc:sldMk cId="319450575" sldId="345"/>
        </pc:sldMkLst>
      </pc:sldChg>
      <pc:sldChg chg="del">
        <pc:chgData name="Laserna, Marcelo (Spain)" userId="de7ffb00-107b-4f81-a6bf-0d41e6be9189" providerId="ADAL" clId="{7EDF3B8C-676D-43FE-B9DF-4F41E2BF66EA}" dt="2025-07-30T10:35:25.590" v="61" actId="47"/>
        <pc:sldMkLst>
          <pc:docMk/>
          <pc:sldMk cId="3980528518" sldId="346"/>
        </pc:sldMkLst>
      </pc:sldChg>
      <pc:sldChg chg="modSp mod">
        <pc:chgData name="Laserna, Marcelo (Spain)" userId="de7ffb00-107b-4f81-a6bf-0d41e6be9189" providerId="ADAL" clId="{7EDF3B8C-676D-43FE-B9DF-4F41E2BF66EA}" dt="2025-09-09T10:17:06.940" v="793" actId="115"/>
        <pc:sldMkLst>
          <pc:docMk/>
          <pc:sldMk cId="396605754" sldId="348"/>
        </pc:sldMkLst>
        <pc:spChg chg="mod">
          <ac:chgData name="Laserna, Marcelo (Spain)" userId="de7ffb00-107b-4f81-a6bf-0d41e6be9189" providerId="ADAL" clId="{7EDF3B8C-676D-43FE-B9DF-4F41E2BF66EA}" dt="2025-09-09T10:17:06.940" v="793" actId="115"/>
          <ac:spMkLst>
            <pc:docMk/>
            <pc:sldMk cId="396605754" sldId="348"/>
            <ac:spMk id="4" creationId="{9A7E83BB-323A-4F9D-B2DF-1F34379D87C8}"/>
          </ac:spMkLst>
        </pc:spChg>
      </pc:sldChg>
      <pc:sldChg chg="modSp mod">
        <pc:chgData name="Laserna, Marcelo (Spain)" userId="de7ffb00-107b-4f81-a6bf-0d41e6be9189" providerId="ADAL" clId="{7EDF3B8C-676D-43FE-B9DF-4F41E2BF66EA}" dt="2025-09-09T10:17:23.890" v="795" actId="115"/>
        <pc:sldMkLst>
          <pc:docMk/>
          <pc:sldMk cId="2183191101" sldId="349"/>
        </pc:sldMkLst>
        <pc:spChg chg="mod">
          <ac:chgData name="Laserna, Marcelo (Spain)" userId="de7ffb00-107b-4f81-a6bf-0d41e6be9189" providerId="ADAL" clId="{7EDF3B8C-676D-43FE-B9DF-4F41E2BF66EA}" dt="2025-09-09T10:17:23.890" v="795" actId="115"/>
          <ac:spMkLst>
            <pc:docMk/>
            <pc:sldMk cId="2183191101" sldId="349"/>
            <ac:spMk id="2" creationId="{6806C244-D6B9-468C-B2F9-60955447EDE4}"/>
          </ac:spMkLst>
        </pc:spChg>
      </pc:sldChg>
      <pc:sldChg chg="modSp mod">
        <pc:chgData name="Laserna, Marcelo (Spain)" userId="de7ffb00-107b-4f81-a6bf-0d41e6be9189" providerId="ADAL" clId="{7EDF3B8C-676D-43FE-B9DF-4F41E2BF66EA}" dt="2025-09-09T10:17:36.617" v="796" actId="115"/>
        <pc:sldMkLst>
          <pc:docMk/>
          <pc:sldMk cId="48605822" sldId="350"/>
        </pc:sldMkLst>
        <pc:spChg chg="mod">
          <ac:chgData name="Laserna, Marcelo (Spain)" userId="de7ffb00-107b-4f81-a6bf-0d41e6be9189" providerId="ADAL" clId="{7EDF3B8C-676D-43FE-B9DF-4F41E2BF66EA}" dt="2025-09-09T10:17:36.617" v="796" actId="115"/>
          <ac:spMkLst>
            <pc:docMk/>
            <pc:sldMk cId="48605822" sldId="350"/>
            <ac:spMk id="2" creationId="{220D6360-6077-415C-B74C-EC9F2B51DCF4}"/>
          </ac:spMkLst>
        </pc:spChg>
      </pc:sldChg>
      <pc:sldChg chg="modSp del mod">
        <pc:chgData name="Laserna, Marcelo (Spain)" userId="de7ffb00-107b-4f81-a6bf-0d41e6be9189" providerId="ADAL" clId="{7EDF3B8C-676D-43FE-B9DF-4F41E2BF66EA}" dt="2025-09-09T10:16:40.087" v="789" actId="47"/>
        <pc:sldMkLst>
          <pc:docMk/>
          <pc:sldMk cId="924637428" sldId="351"/>
        </pc:sldMkLst>
        <pc:spChg chg="mod">
          <ac:chgData name="Laserna, Marcelo (Spain)" userId="de7ffb00-107b-4f81-a6bf-0d41e6be9189" providerId="ADAL" clId="{7EDF3B8C-676D-43FE-B9DF-4F41E2BF66EA}" dt="2025-09-09T10:11:34.942" v="744" actId="20577"/>
          <ac:spMkLst>
            <pc:docMk/>
            <pc:sldMk cId="924637428" sldId="351"/>
            <ac:spMk id="2" creationId="{CF2C62CB-1C5F-4E85-8E4F-30F5FF8A3487}"/>
          </ac:spMkLst>
        </pc:spChg>
      </pc:sldChg>
      <pc:sldChg chg="del">
        <pc:chgData name="Laserna, Marcelo (Spain)" userId="de7ffb00-107b-4f81-a6bf-0d41e6be9189" providerId="ADAL" clId="{7EDF3B8C-676D-43FE-B9DF-4F41E2BF66EA}" dt="2025-07-30T10:36:11.292" v="63" actId="47"/>
        <pc:sldMkLst>
          <pc:docMk/>
          <pc:sldMk cId="3933862252" sldId="355"/>
        </pc:sldMkLst>
      </pc:sldChg>
      <pc:sldChg chg="modSp mod">
        <pc:chgData name="Laserna, Marcelo (Spain)" userId="de7ffb00-107b-4f81-a6bf-0d41e6be9189" providerId="ADAL" clId="{7EDF3B8C-676D-43FE-B9DF-4F41E2BF66EA}" dt="2025-09-09T10:21:18.985" v="869"/>
        <pc:sldMkLst>
          <pc:docMk/>
          <pc:sldMk cId="1623184469" sldId="356"/>
        </pc:sldMkLst>
        <pc:spChg chg="mod">
          <ac:chgData name="Laserna, Marcelo (Spain)" userId="de7ffb00-107b-4f81-a6bf-0d41e6be9189" providerId="ADAL" clId="{7EDF3B8C-676D-43FE-B9DF-4F41E2BF66EA}" dt="2025-09-09T10:21:18.985" v="869"/>
          <ac:spMkLst>
            <pc:docMk/>
            <pc:sldMk cId="1623184469" sldId="356"/>
            <ac:spMk id="2" creationId="{F7CB43B3-7E93-4889-9692-B9B410F06E36}"/>
          </ac:spMkLst>
        </pc:spChg>
      </pc:sldChg>
      <pc:sldChg chg="del">
        <pc:chgData name="Laserna, Marcelo (Spain)" userId="de7ffb00-107b-4f81-a6bf-0d41e6be9189" providerId="ADAL" clId="{7EDF3B8C-676D-43FE-B9DF-4F41E2BF66EA}" dt="2025-09-09T10:18:39.704" v="797" actId="47"/>
        <pc:sldMkLst>
          <pc:docMk/>
          <pc:sldMk cId="830290134" sldId="357"/>
        </pc:sldMkLst>
      </pc:sldChg>
      <pc:sldChg chg="addSp delSp modSp mod modClrScheme chgLayout">
        <pc:chgData name="Laserna, Marcelo (Spain)" userId="de7ffb00-107b-4f81-a6bf-0d41e6be9189" providerId="ADAL" clId="{7EDF3B8C-676D-43FE-B9DF-4F41E2BF66EA}" dt="2025-09-09T10:24:52.438" v="891" actId="115"/>
        <pc:sldMkLst>
          <pc:docMk/>
          <pc:sldMk cId="3383381386" sldId="358"/>
        </pc:sldMkLst>
        <pc:spChg chg="mod ord">
          <ac:chgData name="Laserna, Marcelo (Spain)" userId="de7ffb00-107b-4f81-a6bf-0d41e6be9189" providerId="ADAL" clId="{7EDF3B8C-676D-43FE-B9DF-4F41E2BF66EA}" dt="2025-09-09T10:24:52.438" v="891" actId="115"/>
          <ac:spMkLst>
            <pc:docMk/>
            <pc:sldMk cId="3383381386" sldId="358"/>
            <ac:spMk id="2" creationId="{0826E046-0818-44E9-B306-03449796E9EF}"/>
          </ac:spMkLst>
        </pc:spChg>
        <pc:spChg chg="add del mod ord">
          <ac:chgData name="Laserna, Marcelo (Spain)" userId="de7ffb00-107b-4f81-a6bf-0d41e6be9189" providerId="ADAL" clId="{7EDF3B8C-676D-43FE-B9DF-4F41E2BF66EA}" dt="2025-09-09T10:24:00.817" v="875" actId="478"/>
          <ac:spMkLst>
            <pc:docMk/>
            <pc:sldMk cId="3383381386" sldId="358"/>
            <ac:spMk id="3" creationId="{E25C5D39-16F4-72B6-564A-11C637486A57}"/>
          </ac:spMkLst>
        </pc:spChg>
        <pc:spChg chg="del">
          <ac:chgData name="Laserna, Marcelo (Spain)" userId="de7ffb00-107b-4f81-a6bf-0d41e6be9189" providerId="ADAL" clId="{7EDF3B8C-676D-43FE-B9DF-4F41E2BF66EA}" dt="2025-09-09T10:24:03.337" v="876" actId="478"/>
          <ac:spMkLst>
            <pc:docMk/>
            <pc:sldMk cId="3383381386" sldId="358"/>
            <ac:spMk id="6" creationId="{65E43FA5-5BB8-4B04-97B1-EC98832D50DD}"/>
          </ac:spMkLst>
        </pc:spChg>
        <pc:picChg chg="del">
          <ac:chgData name="Laserna, Marcelo (Spain)" userId="de7ffb00-107b-4f81-a6bf-0d41e6be9189" providerId="ADAL" clId="{7EDF3B8C-676D-43FE-B9DF-4F41E2BF66EA}" dt="2025-09-09T10:23:43.722" v="870" actId="478"/>
          <ac:picMkLst>
            <pc:docMk/>
            <pc:sldMk cId="3383381386" sldId="358"/>
            <ac:picMk id="4" creationId="{61F5208B-93E7-40F4-B116-B54C77B190A3}"/>
          </ac:picMkLst>
        </pc:picChg>
      </pc:sldChg>
      <pc:sldChg chg="modSp add mod ord">
        <pc:chgData name="Laserna, Marcelo (Spain)" userId="de7ffb00-107b-4f81-a6bf-0d41e6be9189" providerId="ADAL" clId="{7EDF3B8C-676D-43FE-B9DF-4F41E2BF66EA}" dt="2025-09-09T10:00:35.145" v="592"/>
        <pc:sldMkLst>
          <pc:docMk/>
          <pc:sldMk cId="3178634586" sldId="359"/>
        </pc:sldMkLst>
        <pc:spChg chg="mod">
          <ac:chgData name="Laserna, Marcelo (Spain)" userId="de7ffb00-107b-4f81-a6bf-0d41e6be9189" providerId="ADAL" clId="{7EDF3B8C-676D-43FE-B9DF-4F41E2BF66EA}" dt="2025-09-09T10:00:35.145" v="592"/>
          <ac:spMkLst>
            <pc:docMk/>
            <pc:sldMk cId="3178634586" sldId="359"/>
            <ac:spMk id="2" creationId="{E391102A-A841-46C4-9E24-4330FD2383D0}"/>
          </ac:spMkLst>
        </pc:spChg>
      </pc:sldChg>
      <pc:sldChg chg="addSp delSp modSp new mod ord modClrScheme chgLayout">
        <pc:chgData name="Laserna, Marcelo (Spain)" userId="de7ffb00-107b-4f81-a6bf-0d41e6be9189" providerId="ADAL" clId="{7EDF3B8C-676D-43FE-B9DF-4F41E2BF66EA}" dt="2025-09-09T09:48:51.979" v="162" actId="20577"/>
        <pc:sldMkLst>
          <pc:docMk/>
          <pc:sldMk cId="421036078" sldId="360"/>
        </pc:sldMkLst>
        <pc:spChg chg="del mod ord">
          <ac:chgData name="Laserna, Marcelo (Spain)" userId="de7ffb00-107b-4f81-a6bf-0d41e6be9189" providerId="ADAL" clId="{7EDF3B8C-676D-43FE-B9DF-4F41E2BF66EA}" dt="2025-09-09T09:48:40.598" v="158" actId="700"/>
          <ac:spMkLst>
            <pc:docMk/>
            <pc:sldMk cId="421036078" sldId="360"/>
            <ac:spMk id="2" creationId="{A9CBCD89-9752-E8DB-5608-184743A2EF44}"/>
          </ac:spMkLst>
        </pc:spChg>
        <pc:spChg chg="mod ord">
          <ac:chgData name="Laserna, Marcelo (Spain)" userId="de7ffb00-107b-4f81-a6bf-0d41e6be9189" providerId="ADAL" clId="{7EDF3B8C-676D-43FE-B9DF-4F41E2BF66EA}" dt="2025-09-09T09:48:40.598" v="158" actId="700"/>
          <ac:spMkLst>
            <pc:docMk/>
            <pc:sldMk cId="421036078" sldId="360"/>
            <ac:spMk id="3" creationId="{FBD4D91F-C192-B1B2-9487-EB68DDCDA48B}"/>
          </ac:spMkLst>
        </pc:spChg>
        <pc:spChg chg="del">
          <ac:chgData name="Laserna, Marcelo (Spain)" userId="de7ffb00-107b-4f81-a6bf-0d41e6be9189" providerId="ADAL" clId="{7EDF3B8C-676D-43FE-B9DF-4F41E2BF66EA}" dt="2025-09-09T09:48:40.598" v="158" actId="700"/>
          <ac:spMkLst>
            <pc:docMk/>
            <pc:sldMk cId="421036078" sldId="360"/>
            <ac:spMk id="4" creationId="{D51AC3B0-AAB4-5D91-09FB-23B9CA3D2653}"/>
          </ac:spMkLst>
        </pc:spChg>
        <pc:spChg chg="add mod ord">
          <ac:chgData name="Laserna, Marcelo (Spain)" userId="de7ffb00-107b-4f81-a6bf-0d41e6be9189" providerId="ADAL" clId="{7EDF3B8C-676D-43FE-B9DF-4F41E2BF66EA}" dt="2025-09-09T09:48:51.979" v="162" actId="20577"/>
          <ac:spMkLst>
            <pc:docMk/>
            <pc:sldMk cId="421036078" sldId="360"/>
            <ac:spMk id="5" creationId="{36F87811-C4B4-9ED7-636D-1D97BE558B9B}"/>
          </ac:spMkLst>
        </pc:spChg>
      </pc:sldChg>
      <pc:sldChg chg="modSp new mod">
        <pc:chgData name="Laserna, Marcelo (Spain)" userId="de7ffb00-107b-4f81-a6bf-0d41e6be9189" providerId="ADAL" clId="{7EDF3B8C-676D-43FE-B9DF-4F41E2BF66EA}" dt="2025-09-09T10:00:57.636" v="593"/>
        <pc:sldMkLst>
          <pc:docMk/>
          <pc:sldMk cId="1610036058" sldId="361"/>
        </pc:sldMkLst>
        <pc:spChg chg="mod">
          <ac:chgData name="Laserna, Marcelo (Spain)" userId="de7ffb00-107b-4f81-a6bf-0d41e6be9189" providerId="ADAL" clId="{7EDF3B8C-676D-43FE-B9DF-4F41E2BF66EA}" dt="2025-09-09T10:00:57.636" v="593"/>
          <ac:spMkLst>
            <pc:docMk/>
            <pc:sldMk cId="1610036058" sldId="361"/>
            <ac:spMk id="2" creationId="{A47D3C1E-325A-42FB-94C1-CE36C81E18F4}"/>
          </ac:spMkLst>
        </pc:spChg>
      </pc:sldChg>
      <pc:sldChg chg="modSp new mod">
        <pc:chgData name="Laserna, Marcelo (Spain)" userId="de7ffb00-107b-4f81-a6bf-0d41e6be9189" providerId="ADAL" clId="{7EDF3B8C-676D-43FE-B9DF-4F41E2BF66EA}" dt="2025-09-09T10:01:12.808" v="594"/>
        <pc:sldMkLst>
          <pc:docMk/>
          <pc:sldMk cId="3551237514" sldId="362"/>
        </pc:sldMkLst>
        <pc:spChg chg="mod">
          <ac:chgData name="Laserna, Marcelo (Spain)" userId="de7ffb00-107b-4f81-a6bf-0d41e6be9189" providerId="ADAL" clId="{7EDF3B8C-676D-43FE-B9DF-4F41E2BF66EA}" dt="2025-09-09T10:01:12.808" v="594"/>
          <ac:spMkLst>
            <pc:docMk/>
            <pc:sldMk cId="3551237514" sldId="362"/>
            <ac:spMk id="2" creationId="{EDFAE76F-9E26-E2FC-FB7C-1D0E8D398186}"/>
          </ac:spMkLst>
        </pc:spChg>
      </pc:sldChg>
      <pc:sldChg chg="modSp new mod">
        <pc:chgData name="Laserna, Marcelo (Spain)" userId="de7ffb00-107b-4f81-a6bf-0d41e6be9189" providerId="ADAL" clId="{7EDF3B8C-676D-43FE-B9DF-4F41E2BF66EA}" dt="2025-09-09T10:01:28.500" v="595"/>
        <pc:sldMkLst>
          <pc:docMk/>
          <pc:sldMk cId="1692456456" sldId="363"/>
        </pc:sldMkLst>
        <pc:spChg chg="mod">
          <ac:chgData name="Laserna, Marcelo (Spain)" userId="de7ffb00-107b-4f81-a6bf-0d41e6be9189" providerId="ADAL" clId="{7EDF3B8C-676D-43FE-B9DF-4F41E2BF66EA}" dt="2025-09-09T10:01:28.500" v="595"/>
          <ac:spMkLst>
            <pc:docMk/>
            <pc:sldMk cId="1692456456" sldId="363"/>
            <ac:spMk id="2" creationId="{3CAD12F3-7A8D-9BCD-1D9A-BB548F1F97D6}"/>
          </ac:spMkLst>
        </pc:spChg>
      </pc:sldChg>
      <pc:sldChg chg="modSp new mod">
        <pc:chgData name="Laserna, Marcelo (Spain)" userId="de7ffb00-107b-4f81-a6bf-0d41e6be9189" providerId="ADAL" clId="{7EDF3B8C-676D-43FE-B9DF-4F41E2BF66EA}" dt="2025-09-09T10:01:43.001" v="596"/>
        <pc:sldMkLst>
          <pc:docMk/>
          <pc:sldMk cId="2152895023" sldId="364"/>
        </pc:sldMkLst>
        <pc:spChg chg="mod">
          <ac:chgData name="Laserna, Marcelo (Spain)" userId="de7ffb00-107b-4f81-a6bf-0d41e6be9189" providerId="ADAL" clId="{7EDF3B8C-676D-43FE-B9DF-4F41E2BF66EA}" dt="2025-09-09T10:01:43.001" v="596"/>
          <ac:spMkLst>
            <pc:docMk/>
            <pc:sldMk cId="2152895023" sldId="364"/>
            <ac:spMk id="2" creationId="{2CC173D0-4AFD-7E2A-8A18-F234922F91F4}"/>
          </ac:spMkLst>
        </pc:spChg>
      </pc:sldChg>
      <pc:sldChg chg="modSp add mod">
        <pc:chgData name="Laserna, Marcelo (Spain)" userId="de7ffb00-107b-4f81-a6bf-0d41e6be9189" providerId="ADAL" clId="{7EDF3B8C-676D-43FE-B9DF-4F41E2BF66EA}" dt="2025-09-09T10:17:17.156" v="794" actId="115"/>
        <pc:sldMkLst>
          <pc:docMk/>
          <pc:sldMk cId="2822286093" sldId="365"/>
        </pc:sldMkLst>
        <pc:spChg chg="mod">
          <ac:chgData name="Laserna, Marcelo (Spain)" userId="de7ffb00-107b-4f81-a6bf-0d41e6be9189" providerId="ADAL" clId="{7EDF3B8C-676D-43FE-B9DF-4F41E2BF66EA}" dt="2025-09-09T10:17:17.156" v="794" actId="115"/>
          <ac:spMkLst>
            <pc:docMk/>
            <pc:sldMk cId="2822286093" sldId="365"/>
            <ac:spMk id="2" creationId="{6806C244-D6B9-468C-B2F9-60955447EDE4}"/>
          </ac:spMkLst>
        </pc:spChg>
      </pc:sldChg>
    </pc:docChg>
  </pc:docChgLst>
  <pc:docChgLst>
    <pc:chgData name="Laserna, Marcelo (Spain)" userId="de7ffb00-107b-4f81-a6bf-0d41e6be9189" providerId="ADAL" clId="{5E1FF66D-C980-48BB-A34F-0E2C17727E94}"/>
    <pc:docChg chg="undo custSel addSld delSld modSld modMainMaster modShowInfo">
      <pc:chgData name="Laserna, Marcelo (Spain)" userId="de7ffb00-107b-4f81-a6bf-0d41e6be9189" providerId="ADAL" clId="{5E1FF66D-C980-48BB-A34F-0E2C17727E94}" dt="2021-07-30T14:35:25.106" v="1691" actId="20577"/>
      <pc:docMkLst>
        <pc:docMk/>
      </pc:docMkLst>
      <pc:sldChg chg="addSp delSp modSp mod modTransition delAnim modAnim">
        <pc:chgData name="Laserna, Marcelo (Spain)" userId="de7ffb00-107b-4f81-a6bf-0d41e6be9189" providerId="ADAL" clId="{5E1FF66D-C980-48BB-A34F-0E2C17727E94}" dt="2021-07-14T21:06:19.848" v="137"/>
        <pc:sldMkLst>
          <pc:docMk/>
          <pc:sldMk cId="1569505331" sldId="281"/>
        </pc:sldMkLst>
        <pc:spChg chg="mod">
          <ac:chgData name="Laserna, Marcelo (Spain)" userId="de7ffb00-107b-4f81-a6bf-0d41e6be9189" providerId="ADAL" clId="{5E1FF66D-C980-48BB-A34F-0E2C17727E94}" dt="2021-07-13T20:24:10.068" v="14" actId="404"/>
          <ac:spMkLst>
            <pc:docMk/>
            <pc:sldMk cId="1569505331" sldId="281"/>
            <ac:spMk id="6" creationId="{3D0E9EFB-DA75-4CAE-BEE8-8A9CF758EDB9}"/>
          </ac:spMkLst>
        </pc:spChg>
        <pc:picChg chg="add del mod">
          <ac:chgData name="Laserna, Marcelo (Spain)" userId="de7ffb00-107b-4f81-a6bf-0d41e6be9189" providerId="ADAL" clId="{5E1FF66D-C980-48BB-A34F-0E2C17727E94}" dt="2021-07-14T21:01:57.912" v="100" actId="478"/>
          <ac:picMkLst>
            <pc:docMk/>
            <pc:sldMk cId="1569505331" sldId="281"/>
            <ac:picMk id="3" creationId="{25CE5419-D6C3-4325-B580-97D80C7DBC5A}"/>
          </ac:picMkLst>
        </pc:picChg>
      </pc:sldChg>
      <pc:sldChg chg="delSp modSp add mod modTransition">
        <pc:chgData name="Laserna, Marcelo (Spain)" userId="de7ffb00-107b-4f81-a6bf-0d41e6be9189" providerId="ADAL" clId="{5E1FF66D-C980-48BB-A34F-0E2C17727E94}" dt="2021-07-14T21:28:23.423" v="660"/>
        <pc:sldMkLst>
          <pc:docMk/>
          <pc:sldMk cId="2831773517" sldId="283"/>
        </pc:sldMkLst>
        <pc:spChg chg="del mod">
          <ac:chgData name="Laserna, Marcelo (Spain)" userId="de7ffb00-107b-4f81-a6bf-0d41e6be9189" providerId="ADAL" clId="{5E1FF66D-C980-48BB-A34F-0E2C17727E94}" dt="2021-07-14T21:15:30.288" v="278" actId="478"/>
          <ac:spMkLst>
            <pc:docMk/>
            <pc:sldMk cId="2831773517" sldId="283"/>
            <ac:spMk id="2" creationId="{C916C016-F444-4CC5-B79E-829F69D36C12}"/>
          </ac:spMkLst>
        </pc:spChg>
        <pc:spChg chg="del">
          <ac:chgData name="Laserna, Marcelo (Spain)" userId="de7ffb00-107b-4f81-a6bf-0d41e6be9189" providerId="ADAL" clId="{5E1FF66D-C980-48BB-A34F-0E2C17727E94}" dt="2021-07-14T21:15:55.037" v="280"/>
          <ac:spMkLst>
            <pc:docMk/>
            <pc:sldMk cId="2831773517" sldId="283"/>
            <ac:spMk id="4" creationId="{0220A945-0915-4E3C-9D01-9C62F2433F26}"/>
          </ac:spMkLst>
        </pc:spChg>
        <pc:spChg chg="del mod">
          <ac:chgData name="Laserna, Marcelo (Spain)" userId="de7ffb00-107b-4f81-a6bf-0d41e6be9189" providerId="ADAL" clId="{5E1FF66D-C980-48BB-A34F-0E2C17727E94}" dt="2021-07-14T21:16:23.220" v="281" actId="478"/>
          <ac:spMkLst>
            <pc:docMk/>
            <pc:sldMk cId="2831773517" sldId="283"/>
            <ac:spMk id="5" creationId="{8E81F922-0863-4733-BAF0-F3AE9D488CE2}"/>
          </ac:spMkLst>
        </pc:spChg>
        <pc:spChg chg="del mod">
          <ac:chgData name="Laserna, Marcelo (Spain)" userId="de7ffb00-107b-4f81-a6bf-0d41e6be9189" providerId="ADAL" clId="{5E1FF66D-C980-48BB-A34F-0E2C17727E94}" dt="2021-07-14T21:15:55.037" v="280"/>
          <ac:spMkLst>
            <pc:docMk/>
            <pc:sldMk cId="2831773517" sldId="283"/>
            <ac:spMk id="6" creationId="{64BD20CF-97C8-4918-835B-7D5CE1633A65}"/>
          </ac:spMkLst>
        </pc:spChg>
      </pc:sldChg>
      <pc:sldChg chg="modSp mod modTransition">
        <pc:chgData name="Laserna, Marcelo (Spain)" userId="de7ffb00-107b-4f81-a6bf-0d41e6be9189" providerId="ADAL" clId="{5E1FF66D-C980-48BB-A34F-0E2C17727E94}" dt="2021-07-14T21:06:22.220" v="138"/>
        <pc:sldMkLst>
          <pc:docMk/>
          <pc:sldMk cId="2644465446" sldId="318"/>
        </pc:sldMkLst>
        <pc:spChg chg="mod">
          <ac:chgData name="Laserna, Marcelo (Spain)" userId="de7ffb00-107b-4f81-a6bf-0d41e6be9189" providerId="ADAL" clId="{5E1FF66D-C980-48BB-A34F-0E2C17727E94}" dt="2021-07-13T20:29:27.893" v="72" actId="20577"/>
          <ac:spMkLst>
            <pc:docMk/>
            <pc:sldMk cId="2644465446" sldId="318"/>
            <ac:spMk id="7" creationId="{BE710D09-5CAC-954C-A1A2-34F0F35E7123}"/>
          </ac:spMkLst>
        </pc:spChg>
      </pc:sldChg>
      <pc:sldChg chg="modTransition">
        <pc:chgData name="Laserna, Marcelo (Spain)" userId="de7ffb00-107b-4f81-a6bf-0d41e6be9189" providerId="ADAL" clId="{5E1FF66D-C980-48BB-A34F-0E2C17727E94}" dt="2021-07-14T21:06:24.189" v="139"/>
        <pc:sldMkLst>
          <pc:docMk/>
          <pc:sldMk cId="305678434" sldId="319"/>
        </pc:sldMkLst>
      </pc:sldChg>
      <pc:sldChg chg="addSp modSp modTransition modAnim">
        <pc:chgData name="Laserna, Marcelo (Spain)" userId="de7ffb00-107b-4f81-a6bf-0d41e6be9189" providerId="ADAL" clId="{5E1FF66D-C980-48BB-A34F-0E2C17727E94}" dt="2021-07-14T21:06:26.581" v="140"/>
        <pc:sldMkLst>
          <pc:docMk/>
          <pc:sldMk cId="4219736961" sldId="320"/>
        </pc:sldMkLst>
        <pc:picChg chg="add mod">
          <ac:chgData name="Laserna, Marcelo (Spain)" userId="de7ffb00-107b-4f81-a6bf-0d41e6be9189" providerId="ADAL" clId="{5E1FF66D-C980-48BB-A34F-0E2C17727E94}" dt="2021-07-14T21:02:37.307" v="110"/>
          <ac:picMkLst>
            <pc:docMk/>
            <pc:sldMk cId="4219736961" sldId="320"/>
            <ac:picMk id="2" creationId="{540F4888-2CFF-480F-9637-6DE9E22BECD8}"/>
          </ac:picMkLst>
        </pc:picChg>
      </pc:sldChg>
      <pc:sldChg chg="modTransition">
        <pc:chgData name="Laserna, Marcelo (Spain)" userId="de7ffb00-107b-4f81-a6bf-0d41e6be9189" providerId="ADAL" clId="{5E1FF66D-C980-48BB-A34F-0E2C17727E94}" dt="2021-07-14T21:06:15.847" v="136"/>
        <pc:sldMkLst>
          <pc:docMk/>
          <pc:sldMk cId="992458875" sldId="321"/>
        </pc:sldMkLst>
      </pc:sldChg>
      <pc:sldChg chg="modSp mod modTransition">
        <pc:chgData name="Laserna, Marcelo (Spain)" userId="de7ffb00-107b-4f81-a6bf-0d41e6be9189" providerId="ADAL" clId="{5E1FF66D-C980-48BB-A34F-0E2C17727E94}" dt="2021-07-14T21:10:01.303" v="141" actId="20577"/>
        <pc:sldMkLst>
          <pc:docMk/>
          <pc:sldMk cId="4195000933" sldId="322"/>
        </pc:sldMkLst>
        <pc:spChg chg="mod">
          <ac:chgData name="Laserna, Marcelo (Spain)" userId="de7ffb00-107b-4f81-a6bf-0d41e6be9189" providerId="ADAL" clId="{5E1FF66D-C980-48BB-A34F-0E2C17727E94}" dt="2021-07-14T21:10:01.303" v="141" actId="20577"/>
          <ac:spMkLst>
            <pc:docMk/>
            <pc:sldMk cId="4195000933" sldId="322"/>
            <ac:spMk id="2" creationId="{2170CBB3-8191-4E28-AD4C-C34B122545AD}"/>
          </ac:spMkLst>
        </pc:spChg>
      </pc:sldChg>
      <pc:sldChg chg="modTransition">
        <pc:chgData name="Laserna, Marcelo (Spain)" userId="de7ffb00-107b-4f81-a6bf-0d41e6be9189" providerId="ADAL" clId="{5E1FF66D-C980-48BB-A34F-0E2C17727E94}" dt="2021-07-14T21:06:15.847" v="136"/>
        <pc:sldMkLst>
          <pc:docMk/>
          <pc:sldMk cId="1146803919" sldId="323"/>
        </pc:sldMkLst>
      </pc:sldChg>
      <pc:sldChg chg="modTransition">
        <pc:chgData name="Laserna, Marcelo (Spain)" userId="de7ffb00-107b-4f81-a6bf-0d41e6be9189" providerId="ADAL" clId="{5E1FF66D-C980-48BB-A34F-0E2C17727E94}" dt="2021-07-14T21:06:15.847" v="136"/>
        <pc:sldMkLst>
          <pc:docMk/>
          <pc:sldMk cId="3094132839" sldId="324"/>
        </pc:sldMkLst>
      </pc:sldChg>
      <pc:sldChg chg="modTransition">
        <pc:chgData name="Laserna, Marcelo (Spain)" userId="de7ffb00-107b-4f81-a6bf-0d41e6be9189" providerId="ADAL" clId="{5E1FF66D-C980-48BB-A34F-0E2C17727E94}" dt="2021-07-14T21:06:15.847" v="136"/>
        <pc:sldMkLst>
          <pc:docMk/>
          <pc:sldMk cId="874655874" sldId="325"/>
        </pc:sldMkLst>
      </pc:sldChg>
      <pc:sldChg chg="modTransition">
        <pc:chgData name="Laserna, Marcelo (Spain)" userId="de7ffb00-107b-4f81-a6bf-0d41e6be9189" providerId="ADAL" clId="{5E1FF66D-C980-48BB-A34F-0E2C17727E94}" dt="2021-07-14T21:06:15.847" v="136"/>
        <pc:sldMkLst>
          <pc:docMk/>
          <pc:sldMk cId="3696770517" sldId="326"/>
        </pc:sldMkLst>
      </pc:sldChg>
      <pc:sldChg chg="modSp mod modTransition">
        <pc:chgData name="Laserna, Marcelo (Spain)" userId="de7ffb00-107b-4f81-a6bf-0d41e6be9189" providerId="ADAL" clId="{5E1FF66D-C980-48BB-A34F-0E2C17727E94}" dt="2021-07-14T21:10:55.586" v="150" actId="20577"/>
        <pc:sldMkLst>
          <pc:docMk/>
          <pc:sldMk cId="558328471" sldId="327"/>
        </pc:sldMkLst>
        <pc:spChg chg="mod">
          <ac:chgData name="Laserna, Marcelo (Spain)" userId="de7ffb00-107b-4f81-a6bf-0d41e6be9189" providerId="ADAL" clId="{5E1FF66D-C980-48BB-A34F-0E2C17727E94}" dt="2021-07-14T21:10:55.586" v="150" actId="20577"/>
          <ac:spMkLst>
            <pc:docMk/>
            <pc:sldMk cId="558328471" sldId="327"/>
            <ac:spMk id="2" creationId="{B1659711-3AFF-4CF5-AB9C-82421EF83C79}"/>
          </ac:spMkLst>
        </pc:spChg>
      </pc:sldChg>
      <pc:sldChg chg="modSp mod modTransition">
        <pc:chgData name="Laserna, Marcelo (Spain)" userId="de7ffb00-107b-4f81-a6bf-0d41e6be9189" providerId="ADAL" clId="{5E1FF66D-C980-48BB-A34F-0E2C17727E94}" dt="2021-07-14T21:11:45.513" v="196" actId="404"/>
        <pc:sldMkLst>
          <pc:docMk/>
          <pc:sldMk cId="2018254771" sldId="328"/>
        </pc:sldMkLst>
        <pc:spChg chg="mod">
          <ac:chgData name="Laserna, Marcelo (Spain)" userId="de7ffb00-107b-4f81-a6bf-0d41e6be9189" providerId="ADAL" clId="{5E1FF66D-C980-48BB-A34F-0E2C17727E94}" dt="2021-07-14T21:11:45.513" v="196" actId="404"/>
          <ac:spMkLst>
            <pc:docMk/>
            <pc:sldMk cId="2018254771" sldId="328"/>
            <ac:spMk id="5" creationId="{B038268A-6382-4114-8C53-2EF5EA78F8BE}"/>
          </ac:spMkLst>
        </pc:spChg>
      </pc:sldChg>
      <pc:sldChg chg="modSp mod modTransition">
        <pc:chgData name="Laserna, Marcelo (Spain)" userId="de7ffb00-107b-4f81-a6bf-0d41e6be9189" providerId="ADAL" clId="{5E1FF66D-C980-48BB-A34F-0E2C17727E94}" dt="2021-07-19T21:10:54.608" v="840" actId="20577"/>
        <pc:sldMkLst>
          <pc:docMk/>
          <pc:sldMk cId="1325780238" sldId="329"/>
        </pc:sldMkLst>
        <pc:spChg chg="mod">
          <ac:chgData name="Laserna, Marcelo (Spain)" userId="de7ffb00-107b-4f81-a6bf-0d41e6be9189" providerId="ADAL" clId="{5E1FF66D-C980-48BB-A34F-0E2C17727E94}" dt="2021-07-19T21:10:54.608" v="840" actId="20577"/>
          <ac:spMkLst>
            <pc:docMk/>
            <pc:sldMk cId="1325780238" sldId="329"/>
            <ac:spMk id="2" creationId="{087BD3FE-A81E-413E-A073-AD7034B26400}"/>
          </ac:spMkLst>
        </pc:spChg>
      </pc:sldChg>
      <pc:sldChg chg="modSp mod modTransition">
        <pc:chgData name="Laserna, Marcelo (Spain)" userId="de7ffb00-107b-4f81-a6bf-0d41e6be9189" providerId="ADAL" clId="{5E1FF66D-C980-48BB-A34F-0E2C17727E94}" dt="2021-07-14T21:12:11.279" v="216" actId="404"/>
        <pc:sldMkLst>
          <pc:docMk/>
          <pc:sldMk cId="3797536507" sldId="330"/>
        </pc:sldMkLst>
        <pc:spChg chg="mod">
          <ac:chgData name="Laserna, Marcelo (Spain)" userId="de7ffb00-107b-4f81-a6bf-0d41e6be9189" providerId="ADAL" clId="{5E1FF66D-C980-48BB-A34F-0E2C17727E94}" dt="2021-07-14T21:12:11.279" v="216" actId="404"/>
          <ac:spMkLst>
            <pc:docMk/>
            <pc:sldMk cId="3797536507" sldId="330"/>
            <ac:spMk id="2" creationId="{4343403D-695C-4184-B248-E03B9FF5308A}"/>
          </ac:spMkLst>
        </pc:spChg>
      </pc:sldChg>
      <pc:sldChg chg="modSp mod modTransition">
        <pc:chgData name="Laserna, Marcelo (Spain)" userId="de7ffb00-107b-4f81-a6bf-0d41e6be9189" providerId="ADAL" clId="{5E1FF66D-C980-48BB-A34F-0E2C17727E94}" dt="2021-07-14T21:13:36.721" v="273" actId="20577"/>
        <pc:sldMkLst>
          <pc:docMk/>
          <pc:sldMk cId="452792822" sldId="331"/>
        </pc:sldMkLst>
        <pc:spChg chg="mod">
          <ac:chgData name="Laserna, Marcelo (Spain)" userId="de7ffb00-107b-4f81-a6bf-0d41e6be9189" providerId="ADAL" clId="{5E1FF66D-C980-48BB-A34F-0E2C17727E94}" dt="2021-07-14T21:13:36.721" v="273" actId="20577"/>
          <ac:spMkLst>
            <pc:docMk/>
            <pc:sldMk cId="452792822" sldId="331"/>
            <ac:spMk id="2" creationId="{EA4F9061-FEA5-4299-8656-05D25D5C31F9}"/>
          </ac:spMkLst>
        </pc:spChg>
      </pc:sldChg>
      <pc:sldChg chg="modTransition">
        <pc:chgData name="Laserna, Marcelo (Spain)" userId="de7ffb00-107b-4f81-a6bf-0d41e6be9189" providerId="ADAL" clId="{5E1FF66D-C980-48BB-A34F-0E2C17727E94}" dt="2021-07-14T21:06:15.847" v="136"/>
        <pc:sldMkLst>
          <pc:docMk/>
          <pc:sldMk cId="1803814179" sldId="332"/>
        </pc:sldMkLst>
      </pc:sldChg>
      <pc:sldChg chg="modTransition">
        <pc:chgData name="Laserna, Marcelo (Spain)" userId="de7ffb00-107b-4f81-a6bf-0d41e6be9189" providerId="ADAL" clId="{5E1FF66D-C980-48BB-A34F-0E2C17727E94}" dt="2021-07-14T21:06:15.847" v="136"/>
        <pc:sldMkLst>
          <pc:docMk/>
          <pc:sldMk cId="1691908974" sldId="333"/>
        </pc:sldMkLst>
      </pc:sldChg>
      <pc:sldChg chg="modSp mod modTransition">
        <pc:chgData name="Laserna, Marcelo (Spain)" userId="de7ffb00-107b-4f81-a6bf-0d41e6be9189" providerId="ADAL" clId="{5E1FF66D-C980-48BB-A34F-0E2C17727E94}" dt="2021-07-30T08:57:42.027" v="848" actId="115"/>
        <pc:sldMkLst>
          <pc:docMk/>
          <pc:sldMk cId="966221856" sldId="334"/>
        </pc:sldMkLst>
        <pc:spChg chg="mod">
          <ac:chgData name="Laserna, Marcelo (Spain)" userId="de7ffb00-107b-4f81-a6bf-0d41e6be9189" providerId="ADAL" clId="{5E1FF66D-C980-48BB-A34F-0E2C17727E94}" dt="2021-07-30T08:57:42.027" v="848" actId="115"/>
          <ac:spMkLst>
            <pc:docMk/>
            <pc:sldMk cId="966221856" sldId="334"/>
            <ac:spMk id="2" creationId="{6D9C786B-DDD2-4F11-8EEC-415CC6C78970}"/>
          </ac:spMkLst>
        </pc:spChg>
      </pc:sldChg>
      <pc:sldChg chg="delSp modSp mod modTransition">
        <pc:chgData name="Laserna, Marcelo (Spain)" userId="de7ffb00-107b-4f81-a6bf-0d41e6be9189" providerId="ADAL" clId="{5E1FF66D-C980-48BB-A34F-0E2C17727E94}" dt="2021-07-30T08:57:56.797" v="850" actId="478"/>
        <pc:sldMkLst>
          <pc:docMk/>
          <pc:sldMk cId="3382947072" sldId="335"/>
        </pc:sldMkLst>
        <pc:spChg chg="mod">
          <ac:chgData name="Laserna, Marcelo (Spain)" userId="de7ffb00-107b-4f81-a6bf-0d41e6be9189" providerId="ADAL" clId="{5E1FF66D-C980-48BB-A34F-0E2C17727E94}" dt="2021-07-30T08:57:46.541" v="849" actId="115"/>
          <ac:spMkLst>
            <pc:docMk/>
            <pc:sldMk cId="3382947072" sldId="335"/>
            <ac:spMk id="2" creationId="{E391102A-A841-46C4-9E24-4330FD2383D0}"/>
          </ac:spMkLst>
        </pc:spChg>
        <pc:spChg chg="del">
          <ac:chgData name="Laserna, Marcelo (Spain)" userId="de7ffb00-107b-4f81-a6bf-0d41e6be9189" providerId="ADAL" clId="{5E1FF66D-C980-48BB-A34F-0E2C17727E94}" dt="2021-07-30T08:57:56.797" v="850" actId="478"/>
          <ac:spMkLst>
            <pc:docMk/>
            <pc:sldMk cId="3382947072" sldId="335"/>
            <ac:spMk id="4" creationId="{7079FF0D-4AA8-43D7-BF44-BCFB03010D2A}"/>
          </ac:spMkLst>
        </pc:spChg>
      </pc:sldChg>
      <pc:sldChg chg="modTransition">
        <pc:chgData name="Laserna, Marcelo (Spain)" userId="de7ffb00-107b-4f81-a6bf-0d41e6be9189" providerId="ADAL" clId="{5E1FF66D-C980-48BB-A34F-0E2C17727E94}" dt="2021-07-14T21:06:15.847" v="136"/>
        <pc:sldMkLst>
          <pc:docMk/>
          <pc:sldMk cId="1143746023" sldId="336"/>
        </pc:sldMkLst>
      </pc:sldChg>
      <pc:sldChg chg="modTransition">
        <pc:chgData name="Laserna, Marcelo (Spain)" userId="de7ffb00-107b-4f81-a6bf-0d41e6be9189" providerId="ADAL" clId="{5E1FF66D-C980-48BB-A34F-0E2C17727E94}" dt="2021-07-14T21:06:15.847" v="136"/>
        <pc:sldMkLst>
          <pc:docMk/>
          <pc:sldMk cId="1093315803" sldId="337"/>
        </pc:sldMkLst>
      </pc:sldChg>
      <pc:sldChg chg="modTransition">
        <pc:chgData name="Laserna, Marcelo (Spain)" userId="de7ffb00-107b-4f81-a6bf-0d41e6be9189" providerId="ADAL" clId="{5E1FF66D-C980-48BB-A34F-0E2C17727E94}" dt="2021-07-14T21:06:15.847" v="136"/>
        <pc:sldMkLst>
          <pc:docMk/>
          <pc:sldMk cId="3576208341" sldId="338"/>
        </pc:sldMkLst>
      </pc:sldChg>
      <pc:sldChg chg="modSp mod modTransition">
        <pc:chgData name="Laserna, Marcelo (Spain)" userId="de7ffb00-107b-4f81-a6bf-0d41e6be9189" providerId="ADAL" clId="{5E1FF66D-C980-48BB-A34F-0E2C17727E94}" dt="2021-07-14T21:18:16.670" v="295" actId="20577"/>
        <pc:sldMkLst>
          <pc:docMk/>
          <pc:sldMk cId="1779401104" sldId="339"/>
        </pc:sldMkLst>
        <pc:spChg chg="mod">
          <ac:chgData name="Laserna, Marcelo (Spain)" userId="de7ffb00-107b-4f81-a6bf-0d41e6be9189" providerId="ADAL" clId="{5E1FF66D-C980-48BB-A34F-0E2C17727E94}" dt="2021-07-14T21:18:16.670" v="295" actId="20577"/>
          <ac:spMkLst>
            <pc:docMk/>
            <pc:sldMk cId="1779401104" sldId="339"/>
            <ac:spMk id="2" creationId="{6DA91248-1152-49BB-8623-5844CD711A14}"/>
          </ac:spMkLst>
        </pc:spChg>
      </pc:sldChg>
      <pc:sldChg chg="modSp mod modTransition">
        <pc:chgData name="Laserna, Marcelo (Spain)" userId="de7ffb00-107b-4f81-a6bf-0d41e6be9189" providerId="ADAL" clId="{5E1FF66D-C980-48BB-A34F-0E2C17727E94}" dt="2021-07-14T21:18:45.175" v="305" actId="20577"/>
        <pc:sldMkLst>
          <pc:docMk/>
          <pc:sldMk cId="2503423504" sldId="340"/>
        </pc:sldMkLst>
        <pc:spChg chg="mod">
          <ac:chgData name="Laserna, Marcelo (Spain)" userId="de7ffb00-107b-4f81-a6bf-0d41e6be9189" providerId="ADAL" clId="{5E1FF66D-C980-48BB-A34F-0E2C17727E94}" dt="2021-07-14T21:18:45.175" v="305" actId="20577"/>
          <ac:spMkLst>
            <pc:docMk/>
            <pc:sldMk cId="2503423504" sldId="340"/>
            <ac:spMk id="2" creationId="{2B7E5771-0213-4334-B671-7D1AC25AB08A}"/>
          </ac:spMkLst>
        </pc:spChg>
      </pc:sldChg>
      <pc:sldChg chg="modTransition">
        <pc:chgData name="Laserna, Marcelo (Spain)" userId="de7ffb00-107b-4f81-a6bf-0d41e6be9189" providerId="ADAL" clId="{5E1FF66D-C980-48BB-A34F-0E2C17727E94}" dt="2021-07-14T21:06:15.847" v="136"/>
        <pc:sldMkLst>
          <pc:docMk/>
          <pc:sldMk cId="2150438731" sldId="341"/>
        </pc:sldMkLst>
      </pc:sldChg>
      <pc:sldChg chg="modTransition">
        <pc:chgData name="Laserna, Marcelo (Spain)" userId="de7ffb00-107b-4f81-a6bf-0d41e6be9189" providerId="ADAL" clId="{5E1FF66D-C980-48BB-A34F-0E2C17727E94}" dt="2021-07-14T21:06:15.847" v="136"/>
        <pc:sldMkLst>
          <pc:docMk/>
          <pc:sldMk cId="4072477752" sldId="342"/>
        </pc:sldMkLst>
      </pc:sldChg>
      <pc:sldChg chg="modTransition">
        <pc:chgData name="Laserna, Marcelo (Spain)" userId="de7ffb00-107b-4f81-a6bf-0d41e6be9189" providerId="ADAL" clId="{5E1FF66D-C980-48BB-A34F-0E2C17727E94}" dt="2021-07-14T21:06:15.847" v="136"/>
        <pc:sldMkLst>
          <pc:docMk/>
          <pc:sldMk cId="3729720323" sldId="343"/>
        </pc:sldMkLst>
      </pc:sldChg>
      <pc:sldChg chg="modTransition">
        <pc:chgData name="Laserna, Marcelo (Spain)" userId="de7ffb00-107b-4f81-a6bf-0d41e6be9189" providerId="ADAL" clId="{5E1FF66D-C980-48BB-A34F-0E2C17727E94}" dt="2021-07-14T21:06:15.847" v="136"/>
        <pc:sldMkLst>
          <pc:docMk/>
          <pc:sldMk cId="3522738074" sldId="344"/>
        </pc:sldMkLst>
      </pc:sldChg>
      <pc:sldChg chg="modTransition">
        <pc:chgData name="Laserna, Marcelo (Spain)" userId="de7ffb00-107b-4f81-a6bf-0d41e6be9189" providerId="ADAL" clId="{5E1FF66D-C980-48BB-A34F-0E2C17727E94}" dt="2021-07-14T21:06:15.847" v="136"/>
        <pc:sldMkLst>
          <pc:docMk/>
          <pc:sldMk cId="319450575" sldId="345"/>
        </pc:sldMkLst>
      </pc:sldChg>
      <pc:sldChg chg="modSp mod modTransition">
        <pc:chgData name="Laserna, Marcelo (Spain)" userId="de7ffb00-107b-4f81-a6bf-0d41e6be9189" providerId="ADAL" clId="{5E1FF66D-C980-48BB-A34F-0E2C17727E94}" dt="2021-07-14T21:17:57.673" v="282" actId="6549"/>
        <pc:sldMkLst>
          <pc:docMk/>
          <pc:sldMk cId="3980528518" sldId="346"/>
        </pc:sldMkLst>
        <pc:spChg chg="mod">
          <ac:chgData name="Laserna, Marcelo (Spain)" userId="de7ffb00-107b-4f81-a6bf-0d41e6be9189" providerId="ADAL" clId="{5E1FF66D-C980-48BB-A34F-0E2C17727E94}" dt="2021-07-14T21:17:57.673" v="282" actId="6549"/>
          <ac:spMkLst>
            <pc:docMk/>
            <pc:sldMk cId="3980528518" sldId="346"/>
            <ac:spMk id="2" creationId="{C2C4537B-1940-42B1-829B-D88D8021E353}"/>
          </ac:spMkLst>
        </pc:spChg>
      </pc:sldChg>
      <pc:sldChg chg="new del">
        <pc:chgData name="Laserna, Marcelo (Spain)" userId="de7ffb00-107b-4f81-a6bf-0d41e6be9189" providerId="ADAL" clId="{5E1FF66D-C980-48BB-A34F-0E2C17727E94}" dt="2021-07-13T20:15:26.801" v="1" actId="47"/>
        <pc:sldMkLst>
          <pc:docMk/>
          <pc:sldMk cId="43524982" sldId="347"/>
        </pc:sldMkLst>
      </pc:sldChg>
      <pc:sldChg chg="addSp delSp modSp new mod modTransition">
        <pc:chgData name="Laserna, Marcelo (Spain)" userId="de7ffb00-107b-4f81-a6bf-0d41e6be9189" providerId="ADAL" clId="{5E1FF66D-C980-48BB-A34F-0E2C17727E94}" dt="2021-07-30T08:58:27.627" v="868" actId="20577"/>
        <pc:sldMkLst>
          <pc:docMk/>
          <pc:sldMk cId="576290612" sldId="347"/>
        </pc:sldMkLst>
        <pc:spChg chg="del">
          <ac:chgData name="Laserna, Marcelo (Spain)" userId="de7ffb00-107b-4f81-a6bf-0d41e6be9189" providerId="ADAL" clId="{5E1FF66D-C980-48BB-A34F-0E2C17727E94}" dt="2021-07-14T21:19:03.072" v="306"/>
          <ac:spMkLst>
            <pc:docMk/>
            <pc:sldMk cId="576290612" sldId="347"/>
            <ac:spMk id="2" creationId="{51A6309A-C8BD-4F2D-871D-20DDBC29E5FC}"/>
          </ac:spMkLst>
        </pc:spChg>
        <pc:spChg chg="mod">
          <ac:chgData name="Laserna, Marcelo (Spain)" userId="de7ffb00-107b-4f81-a6bf-0d41e6be9189" providerId="ADAL" clId="{5E1FF66D-C980-48BB-A34F-0E2C17727E94}" dt="2021-07-14T21:19:03.072" v="306"/>
          <ac:spMkLst>
            <pc:docMk/>
            <pc:sldMk cId="576290612" sldId="347"/>
            <ac:spMk id="3" creationId="{4B97B581-47BD-4DD9-8BAB-0BBAF526290D}"/>
          </ac:spMkLst>
        </pc:spChg>
        <pc:spChg chg="del">
          <ac:chgData name="Laserna, Marcelo (Spain)" userId="de7ffb00-107b-4f81-a6bf-0d41e6be9189" providerId="ADAL" clId="{5E1FF66D-C980-48BB-A34F-0E2C17727E94}" dt="2021-07-14T21:19:03.072" v="306"/>
          <ac:spMkLst>
            <pc:docMk/>
            <pc:sldMk cId="576290612" sldId="347"/>
            <ac:spMk id="4" creationId="{95275D75-2950-4998-AC17-36351738A79A}"/>
          </ac:spMkLst>
        </pc:spChg>
        <pc:spChg chg="add mod">
          <ac:chgData name="Laserna, Marcelo (Spain)" userId="de7ffb00-107b-4f81-a6bf-0d41e6be9189" providerId="ADAL" clId="{5E1FF66D-C980-48BB-A34F-0E2C17727E94}" dt="2021-07-30T08:58:27.627" v="868" actId="20577"/>
          <ac:spMkLst>
            <pc:docMk/>
            <pc:sldMk cId="576290612" sldId="347"/>
            <ac:spMk id="5" creationId="{A7F1DA33-F7BB-4CCE-B9F3-84194CC35008}"/>
          </ac:spMkLst>
        </pc:spChg>
      </pc:sldChg>
      <pc:sldChg chg="addSp delSp modSp new mod">
        <pc:chgData name="Laserna, Marcelo (Spain)" userId="de7ffb00-107b-4f81-a6bf-0d41e6be9189" providerId="ADAL" clId="{5E1FF66D-C980-48BB-A34F-0E2C17727E94}" dt="2021-07-30T14:34:25.498" v="1669" actId="20577"/>
        <pc:sldMkLst>
          <pc:docMk/>
          <pc:sldMk cId="396605754" sldId="348"/>
        </pc:sldMkLst>
        <pc:spChg chg="del">
          <ac:chgData name="Laserna, Marcelo (Spain)" userId="de7ffb00-107b-4f81-a6bf-0d41e6be9189" providerId="ADAL" clId="{5E1FF66D-C980-48BB-A34F-0E2C17727E94}" dt="2021-07-14T21:19:21.771" v="327"/>
          <ac:spMkLst>
            <pc:docMk/>
            <pc:sldMk cId="396605754" sldId="348"/>
            <ac:spMk id="2" creationId="{FD9086B9-95F6-462A-8798-79288A14A6D9}"/>
          </ac:spMkLst>
        </pc:spChg>
        <pc:spChg chg="mod">
          <ac:chgData name="Laserna, Marcelo (Spain)" userId="de7ffb00-107b-4f81-a6bf-0d41e6be9189" providerId="ADAL" clId="{5E1FF66D-C980-48BB-A34F-0E2C17727E94}" dt="2021-07-14T21:19:21.771" v="327"/>
          <ac:spMkLst>
            <pc:docMk/>
            <pc:sldMk cId="396605754" sldId="348"/>
            <ac:spMk id="3" creationId="{7330C05E-8649-442A-9C9D-C2392B4EF37E}"/>
          </ac:spMkLst>
        </pc:spChg>
        <pc:spChg chg="add mod">
          <ac:chgData name="Laserna, Marcelo (Spain)" userId="de7ffb00-107b-4f81-a6bf-0d41e6be9189" providerId="ADAL" clId="{5E1FF66D-C980-48BB-A34F-0E2C17727E94}" dt="2021-07-30T14:34:25.498" v="1669" actId="20577"/>
          <ac:spMkLst>
            <pc:docMk/>
            <pc:sldMk cId="396605754" sldId="348"/>
            <ac:spMk id="4" creationId="{9A7E83BB-323A-4F9D-B2DF-1F34379D87C8}"/>
          </ac:spMkLst>
        </pc:spChg>
      </pc:sldChg>
      <pc:sldChg chg="new del">
        <pc:chgData name="Laserna, Marcelo (Spain)" userId="de7ffb00-107b-4f81-a6bf-0d41e6be9189" providerId="ADAL" clId="{5E1FF66D-C980-48BB-A34F-0E2C17727E94}" dt="2021-07-14T21:15:13.730" v="276" actId="47"/>
        <pc:sldMkLst>
          <pc:docMk/>
          <pc:sldMk cId="3873142018" sldId="348"/>
        </pc:sldMkLst>
      </pc:sldChg>
      <pc:sldChg chg="modSp new mod">
        <pc:chgData name="Laserna, Marcelo (Spain)" userId="de7ffb00-107b-4f81-a6bf-0d41e6be9189" providerId="ADAL" clId="{5E1FF66D-C980-48BB-A34F-0E2C17727E94}" dt="2021-07-30T14:33:05.832" v="1663" actId="20577"/>
        <pc:sldMkLst>
          <pc:docMk/>
          <pc:sldMk cId="2183191101" sldId="349"/>
        </pc:sldMkLst>
        <pc:spChg chg="mod">
          <ac:chgData name="Laserna, Marcelo (Spain)" userId="de7ffb00-107b-4f81-a6bf-0d41e6be9189" providerId="ADAL" clId="{5E1FF66D-C980-48BB-A34F-0E2C17727E94}" dt="2021-07-30T14:33:05.832" v="1663" actId="20577"/>
          <ac:spMkLst>
            <pc:docMk/>
            <pc:sldMk cId="2183191101" sldId="349"/>
            <ac:spMk id="2" creationId="{6806C244-D6B9-468C-B2F9-60955447EDE4}"/>
          </ac:spMkLst>
        </pc:spChg>
      </pc:sldChg>
      <pc:sldChg chg="modSp new mod">
        <pc:chgData name="Laserna, Marcelo (Spain)" userId="de7ffb00-107b-4f81-a6bf-0d41e6be9189" providerId="ADAL" clId="{5E1FF66D-C980-48BB-A34F-0E2C17727E94}" dt="2021-07-30T09:01:55.100" v="1020" actId="20577"/>
        <pc:sldMkLst>
          <pc:docMk/>
          <pc:sldMk cId="48605822" sldId="350"/>
        </pc:sldMkLst>
        <pc:spChg chg="mod">
          <ac:chgData name="Laserna, Marcelo (Spain)" userId="de7ffb00-107b-4f81-a6bf-0d41e6be9189" providerId="ADAL" clId="{5E1FF66D-C980-48BB-A34F-0E2C17727E94}" dt="2021-07-30T09:01:55.100" v="1020" actId="20577"/>
          <ac:spMkLst>
            <pc:docMk/>
            <pc:sldMk cId="48605822" sldId="350"/>
            <ac:spMk id="2" creationId="{220D6360-6077-415C-B74C-EC9F2B51DCF4}"/>
          </ac:spMkLst>
        </pc:spChg>
      </pc:sldChg>
      <pc:sldChg chg="modSp new mod">
        <pc:chgData name="Laserna, Marcelo (Spain)" userId="de7ffb00-107b-4f81-a6bf-0d41e6be9189" providerId="ADAL" clId="{5E1FF66D-C980-48BB-A34F-0E2C17727E94}" dt="2021-07-30T14:34:11.400" v="1666" actId="20577"/>
        <pc:sldMkLst>
          <pc:docMk/>
          <pc:sldMk cId="924637428" sldId="351"/>
        </pc:sldMkLst>
        <pc:spChg chg="mod">
          <ac:chgData name="Laserna, Marcelo (Spain)" userId="de7ffb00-107b-4f81-a6bf-0d41e6be9189" providerId="ADAL" clId="{5E1FF66D-C980-48BB-A34F-0E2C17727E94}" dt="2021-07-30T14:34:11.400" v="1666" actId="20577"/>
          <ac:spMkLst>
            <pc:docMk/>
            <pc:sldMk cId="924637428" sldId="351"/>
            <ac:spMk id="2" creationId="{CF2C62CB-1C5F-4E85-8E4F-30F5FF8A3487}"/>
          </ac:spMkLst>
        </pc:spChg>
      </pc:sldChg>
      <pc:sldChg chg="addSp delSp modSp new del mod modTransition">
        <pc:chgData name="Laserna, Marcelo (Spain)" userId="de7ffb00-107b-4f81-a6bf-0d41e6be9189" providerId="ADAL" clId="{5E1FF66D-C980-48BB-A34F-0E2C17727E94}" dt="2021-07-30T14:13:58.650" v="1203" actId="47"/>
        <pc:sldMkLst>
          <pc:docMk/>
          <pc:sldMk cId="3423084192" sldId="352"/>
        </pc:sldMkLst>
        <pc:spChg chg="del">
          <ac:chgData name="Laserna, Marcelo (Spain)" userId="de7ffb00-107b-4f81-a6bf-0d41e6be9189" providerId="ADAL" clId="{5E1FF66D-C980-48BB-A34F-0E2C17727E94}" dt="2021-07-14T21:23:45.204" v="627"/>
          <ac:spMkLst>
            <pc:docMk/>
            <pc:sldMk cId="3423084192" sldId="352"/>
            <ac:spMk id="2" creationId="{7DA9D9B6-6D1C-4ABC-BC89-872A322DE9F3}"/>
          </ac:spMkLst>
        </pc:spChg>
        <pc:spChg chg="mod">
          <ac:chgData name="Laserna, Marcelo (Spain)" userId="de7ffb00-107b-4f81-a6bf-0d41e6be9189" providerId="ADAL" clId="{5E1FF66D-C980-48BB-A34F-0E2C17727E94}" dt="2021-07-14T21:23:45.204" v="627"/>
          <ac:spMkLst>
            <pc:docMk/>
            <pc:sldMk cId="3423084192" sldId="352"/>
            <ac:spMk id="3" creationId="{579A16A5-FBC1-4427-A493-AA604203DD07}"/>
          </ac:spMkLst>
        </pc:spChg>
        <pc:spChg chg="add mod">
          <ac:chgData name="Laserna, Marcelo (Spain)" userId="de7ffb00-107b-4f81-a6bf-0d41e6be9189" providerId="ADAL" clId="{5E1FF66D-C980-48BB-A34F-0E2C17727E94}" dt="2021-07-19T20:58:05.899" v="838" actId="20577"/>
          <ac:spMkLst>
            <pc:docMk/>
            <pc:sldMk cId="3423084192" sldId="352"/>
            <ac:spMk id="4" creationId="{D44669FF-FBB4-40BD-9E8B-23DA7849C72F}"/>
          </ac:spMkLst>
        </pc:spChg>
      </pc:sldChg>
      <pc:sldChg chg="modSp new del mod">
        <pc:chgData name="Laserna, Marcelo (Spain)" userId="de7ffb00-107b-4f81-a6bf-0d41e6be9189" providerId="ADAL" clId="{5E1FF66D-C980-48BB-A34F-0E2C17727E94}" dt="2021-07-30T14:12:54.217" v="1119" actId="47"/>
        <pc:sldMkLst>
          <pc:docMk/>
          <pc:sldMk cId="1190298274" sldId="353"/>
        </pc:sldMkLst>
        <pc:spChg chg="mod">
          <ac:chgData name="Laserna, Marcelo (Spain)" userId="de7ffb00-107b-4f81-a6bf-0d41e6be9189" providerId="ADAL" clId="{5E1FF66D-C980-48BB-A34F-0E2C17727E94}" dt="2021-07-19T20:51:52.480" v="736" actId="20577"/>
          <ac:spMkLst>
            <pc:docMk/>
            <pc:sldMk cId="1190298274" sldId="353"/>
            <ac:spMk id="2" creationId="{E181047D-DC69-4E9D-8295-1C29072103C8}"/>
          </ac:spMkLst>
        </pc:spChg>
      </pc:sldChg>
      <pc:sldChg chg="modSp new del mod">
        <pc:chgData name="Laserna, Marcelo (Spain)" userId="de7ffb00-107b-4f81-a6bf-0d41e6be9189" providerId="ADAL" clId="{5E1FF66D-C980-48BB-A34F-0E2C17727E94}" dt="2021-07-30T14:12:54.217" v="1119" actId="47"/>
        <pc:sldMkLst>
          <pc:docMk/>
          <pc:sldMk cId="2517780451" sldId="354"/>
        </pc:sldMkLst>
        <pc:spChg chg="mod">
          <ac:chgData name="Laserna, Marcelo (Spain)" userId="de7ffb00-107b-4f81-a6bf-0d41e6be9189" providerId="ADAL" clId="{5E1FF66D-C980-48BB-A34F-0E2C17727E94}" dt="2021-07-19T20:52:17.113" v="764" actId="20577"/>
          <ac:spMkLst>
            <pc:docMk/>
            <pc:sldMk cId="2517780451" sldId="354"/>
            <ac:spMk id="2" creationId="{43CC8809-91AB-4874-8DCC-CCAD0A226111}"/>
          </ac:spMkLst>
        </pc:spChg>
      </pc:sldChg>
      <pc:sldChg chg="addSp modSp new mod modTransition">
        <pc:chgData name="Laserna, Marcelo (Spain)" userId="de7ffb00-107b-4f81-a6bf-0d41e6be9189" providerId="ADAL" clId="{5E1FF66D-C980-48BB-A34F-0E2C17727E94}" dt="2021-07-30T14:28:34.163" v="1600"/>
        <pc:sldMkLst>
          <pc:docMk/>
          <pc:sldMk cId="3933862252" sldId="355"/>
        </pc:sldMkLst>
        <pc:spChg chg="mod">
          <ac:chgData name="Laserna, Marcelo (Spain)" userId="de7ffb00-107b-4f81-a6bf-0d41e6be9189" providerId="ADAL" clId="{5E1FF66D-C980-48BB-A34F-0E2C17727E94}" dt="2021-07-30T14:14:50.817" v="1272" actId="404"/>
          <ac:spMkLst>
            <pc:docMk/>
            <pc:sldMk cId="3933862252" sldId="355"/>
            <ac:spMk id="2" creationId="{04A71F9F-8422-4A7B-BE9A-29439B0892C3}"/>
          </ac:spMkLst>
        </pc:spChg>
        <pc:spChg chg="mod">
          <ac:chgData name="Laserna, Marcelo (Spain)" userId="de7ffb00-107b-4f81-a6bf-0d41e6be9189" providerId="ADAL" clId="{5E1FF66D-C980-48BB-A34F-0E2C17727E94}" dt="2021-07-30T14:13:05.167" v="1120"/>
          <ac:spMkLst>
            <pc:docMk/>
            <pc:sldMk cId="3933862252" sldId="355"/>
            <ac:spMk id="3" creationId="{0F0C7EC9-C887-45C2-83BA-1BE2ACAB4BFF}"/>
          </ac:spMkLst>
        </pc:spChg>
        <pc:spChg chg="add mod">
          <ac:chgData name="Laserna, Marcelo (Spain)" userId="de7ffb00-107b-4f81-a6bf-0d41e6be9189" providerId="ADAL" clId="{5E1FF66D-C980-48BB-A34F-0E2C17727E94}" dt="2021-07-19T20:57:09.018" v="788" actId="20577"/>
          <ac:spMkLst>
            <pc:docMk/>
            <pc:sldMk cId="3933862252" sldId="355"/>
            <ac:spMk id="4" creationId="{4D8E032D-450C-459A-80DF-44C4D6677890}"/>
          </ac:spMkLst>
        </pc:spChg>
      </pc:sldChg>
      <pc:sldChg chg="modSp new mod">
        <pc:chgData name="Laserna, Marcelo (Spain)" userId="de7ffb00-107b-4f81-a6bf-0d41e6be9189" providerId="ADAL" clId="{5E1FF66D-C980-48BB-A34F-0E2C17727E94}" dt="2021-07-30T14:11:51.585" v="1117" actId="404"/>
        <pc:sldMkLst>
          <pc:docMk/>
          <pc:sldMk cId="1623184469" sldId="356"/>
        </pc:sldMkLst>
        <pc:spChg chg="mod">
          <ac:chgData name="Laserna, Marcelo (Spain)" userId="de7ffb00-107b-4f81-a6bf-0d41e6be9189" providerId="ADAL" clId="{5E1FF66D-C980-48BB-A34F-0E2C17727E94}" dt="2021-07-30T14:11:51.585" v="1117" actId="404"/>
          <ac:spMkLst>
            <pc:docMk/>
            <pc:sldMk cId="1623184469" sldId="356"/>
            <ac:spMk id="2" creationId="{F7CB43B3-7E93-4889-9692-B9B410F06E36}"/>
          </ac:spMkLst>
        </pc:spChg>
      </pc:sldChg>
      <pc:sldChg chg="modSp new mod">
        <pc:chgData name="Laserna, Marcelo (Spain)" userId="de7ffb00-107b-4f81-a6bf-0d41e6be9189" providerId="ADAL" clId="{5E1FF66D-C980-48BB-A34F-0E2C17727E94}" dt="2021-07-30T14:18:37.242" v="1460" actId="403"/>
        <pc:sldMkLst>
          <pc:docMk/>
          <pc:sldMk cId="830290134" sldId="357"/>
        </pc:sldMkLst>
        <pc:spChg chg="mod">
          <ac:chgData name="Laserna, Marcelo (Spain)" userId="de7ffb00-107b-4f81-a6bf-0d41e6be9189" providerId="ADAL" clId="{5E1FF66D-C980-48BB-A34F-0E2C17727E94}" dt="2021-07-30T14:18:37.242" v="1460" actId="403"/>
          <ac:spMkLst>
            <pc:docMk/>
            <pc:sldMk cId="830290134" sldId="357"/>
            <ac:spMk id="2" creationId="{4F98B789-5825-4A3B-B4DF-E596BFDF28A1}"/>
          </ac:spMkLst>
        </pc:spChg>
      </pc:sldChg>
      <pc:sldChg chg="addSp delSp modSp new mod modTransition">
        <pc:chgData name="Laserna, Marcelo (Spain)" userId="de7ffb00-107b-4f81-a6bf-0d41e6be9189" providerId="ADAL" clId="{5E1FF66D-C980-48BB-A34F-0E2C17727E94}" dt="2021-07-30T14:35:25.106" v="1691" actId="20577"/>
        <pc:sldMkLst>
          <pc:docMk/>
          <pc:sldMk cId="3383381386" sldId="358"/>
        </pc:sldMkLst>
        <pc:spChg chg="mod">
          <ac:chgData name="Laserna, Marcelo (Spain)" userId="de7ffb00-107b-4f81-a6bf-0d41e6be9189" providerId="ADAL" clId="{5E1FF66D-C980-48BB-A34F-0E2C17727E94}" dt="2021-07-30T14:35:25.106" v="1691" actId="20577"/>
          <ac:spMkLst>
            <pc:docMk/>
            <pc:sldMk cId="3383381386" sldId="358"/>
            <ac:spMk id="2" creationId="{0826E046-0818-44E9-B306-03449796E9EF}"/>
          </ac:spMkLst>
        </pc:spChg>
        <pc:spChg chg="del">
          <ac:chgData name="Laserna, Marcelo (Spain)" userId="de7ffb00-107b-4f81-a6bf-0d41e6be9189" providerId="ADAL" clId="{5E1FF66D-C980-48BB-A34F-0E2C17727E94}" dt="2021-07-30T14:23:18.472" v="1559" actId="478"/>
          <ac:spMkLst>
            <pc:docMk/>
            <pc:sldMk cId="3383381386" sldId="358"/>
            <ac:spMk id="3" creationId="{E333C378-8138-4AE8-A56D-33CDFF5D1525}"/>
          </ac:spMkLst>
        </pc:spChg>
        <pc:spChg chg="add del mod">
          <ac:chgData name="Laserna, Marcelo (Spain)" userId="de7ffb00-107b-4f81-a6bf-0d41e6be9189" providerId="ADAL" clId="{5E1FF66D-C980-48BB-A34F-0E2C17727E94}" dt="2021-07-30T14:25:20.468" v="1566" actId="478"/>
          <ac:spMkLst>
            <pc:docMk/>
            <pc:sldMk cId="3383381386" sldId="358"/>
            <ac:spMk id="5" creationId="{DBE8AA97-DE26-4D7F-828D-6715A5F1A845}"/>
          </ac:spMkLst>
        </pc:spChg>
        <pc:spChg chg="add mod">
          <ac:chgData name="Laserna, Marcelo (Spain)" userId="de7ffb00-107b-4f81-a6bf-0d41e6be9189" providerId="ADAL" clId="{5E1FF66D-C980-48BB-A34F-0E2C17727E94}" dt="2021-07-30T14:29:46.463" v="1601" actId="688"/>
          <ac:spMkLst>
            <pc:docMk/>
            <pc:sldMk cId="3383381386" sldId="358"/>
            <ac:spMk id="6" creationId="{65E43FA5-5BB8-4B04-97B1-EC98832D50DD}"/>
          </ac:spMkLst>
        </pc:spChg>
        <pc:picChg chg="add mod">
          <ac:chgData name="Laserna, Marcelo (Spain)" userId="de7ffb00-107b-4f81-a6bf-0d41e6be9189" providerId="ADAL" clId="{5E1FF66D-C980-48BB-A34F-0E2C17727E94}" dt="2021-07-30T14:27:38.454" v="1587" actId="1076"/>
          <ac:picMkLst>
            <pc:docMk/>
            <pc:sldMk cId="3383381386" sldId="358"/>
            <ac:picMk id="4" creationId="{61F5208B-93E7-40F4-B116-B54C77B190A3}"/>
          </ac:picMkLst>
        </pc:picChg>
      </pc:sldChg>
      <pc:sldMasterChg chg="modTransition modSldLayout">
        <pc:chgData name="Laserna, Marcelo (Spain)" userId="de7ffb00-107b-4f81-a6bf-0d41e6be9189" providerId="ADAL" clId="{5E1FF66D-C980-48BB-A34F-0E2C17727E94}" dt="2021-07-14T21:06:15.847" v="136"/>
        <pc:sldMasterMkLst>
          <pc:docMk/>
          <pc:sldMasterMk cId="1248408318" sldId="2147483660"/>
        </pc:sldMasterMkLst>
        <pc:sldLayoutChg chg="modTransition">
          <pc:chgData name="Laserna, Marcelo (Spain)" userId="de7ffb00-107b-4f81-a6bf-0d41e6be9189" providerId="ADAL" clId="{5E1FF66D-C980-48BB-A34F-0E2C17727E94}" dt="2021-07-14T21:06:15.847" v="136"/>
          <pc:sldLayoutMkLst>
            <pc:docMk/>
            <pc:sldMasterMk cId="1248408318" sldId="2147483660"/>
            <pc:sldLayoutMk cId="2074470383" sldId="2147483662"/>
          </pc:sldLayoutMkLst>
        </pc:sldLayoutChg>
        <pc:sldLayoutChg chg="modTransition">
          <pc:chgData name="Laserna, Marcelo (Spain)" userId="de7ffb00-107b-4f81-a6bf-0d41e6be9189" providerId="ADAL" clId="{5E1FF66D-C980-48BB-A34F-0E2C17727E94}" dt="2021-07-14T21:06:15.847" v="136"/>
          <pc:sldLayoutMkLst>
            <pc:docMk/>
            <pc:sldMasterMk cId="1248408318" sldId="2147483660"/>
            <pc:sldLayoutMk cId="3350895512" sldId="2147483664"/>
          </pc:sldLayoutMkLst>
        </pc:sldLayoutChg>
        <pc:sldLayoutChg chg="modTransition">
          <pc:chgData name="Laserna, Marcelo (Spain)" userId="de7ffb00-107b-4f81-a6bf-0d41e6be9189" providerId="ADAL" clId="{5E1FF66D-C980-48BB-A34F-0E2C17727E94}" dt="2021-07-14T21:06:15.847" v="136"/>
          <pc:sldLayoutMkLst>
            <pc:docMk/>
            <pc:sldMasterMk cId="1248408318" sldId="2147483660"/>
            <pc:sldLayoutMk cId="2037743431" sldId="2147483666"/>
          </pc:sldLayoutMkLst>
        </pc:sldLayoutChg>
        <pc:sldLayoutChg chg="modTransition">
          <pc:chgData name="Laserna, Marcelo (Spain)" userId="de7ffb00-107b-4f81-a6bf-0d41e6be9189" providerId="ADAL" clId="{5E1FF66D-C980-48BB-A34F-0E2C17727E94}" dt="2021-07-14T21:06:15.847" v="136"/>
          <pc:sldLayoutMkLst>
            <pc:docMk/>
            <pc:sldMasterMk cId="1248408318" sldId="2147483660"/>
            <pc:sldLayoutMk cId="2634010198" sldId="2147483667"/>
          </pc:sldLayoutMkLst>
        </pc:sldLayoutChg>
        <pc:sldLayoutChg chg="modTransition">
          <pc:chgData name="Laserna, Marcelo (Spain)" userId="de7ffb00-107b-4f81-a6bf-0d41e6be9189" providerId="ADAL" clId="{5E1FF66D-C980-48BB-A34F-0E2C17727E94}" dt="2021-07-14T21:06:15.847" v="136"/>
          <pc:sldLayoutMkLst>
            <pc:docMk/>
            <pc:sldMasterMk cId="1248408318" sldId="2147483660"/>
            <pc:sldLayoutMk cId="2925159295" sldId="2147483684"/>
          </pc:sldLayoutMkLst>
        </pc:sldLayoutChg>
        <pc:sldLayoutChg chg="modTransition">
          <pc:chgData name="Laserna, Marcelo (Spain)" userId="de7ffb00-107b-4f81-a6bf-0d41e6be9189" providerId="ADAL" clId="{5E1FF66D-C980-48BB-A34F-0E2C17727E94}" dt="2021-07-14T21:06:15.847" v="136"/>
          <pc:sldLayoutMkLst>
            <pc:docMk/>
            <pc:sldMasterMk cId="1248408318" sldId="2147483660"/>
            <pc:sldLayoutMk cId="2992826113" sldId="2147483685"/>
          </pc:sldLayoutMkLst>
        </pc:sldLayoutChg>
      </pc:sldMasterChg>
      <pc:sldMasterChg chg="modTransition modSldLayout">
        <pc:chgData name="Laserna, Marcelo (Spain)" userId="de7ffb00-107b-4f81-a6bf-0d41e6be9189" providerId="ADAL" clId="{5E1FF66D-C980-48BB-A34F-0E2C17727E94}" dt="2021-07-14T21:06:15.847" v="136"/>
        <pc:sldMasterMkLst>
          <pc:docMk/>
          <pc:sldMasterMk cId="3762126171" sldId="2147483700"/>
        </pc:sldMasterMkLst>
        <pc:sldLayoutChg chg="modTransition">
          <pc:chgData name="Laserna, Marcelo (Spain)" userId="de7ffb00-107b-4f81-a6bf-0d41e6be9189" providerId="ADAL" clId="{5E1FF66D-C980-48BB-A34F-0E2C17727E94}" dt="2021-07-14T21:06:15.847" v="136"/>
          <pc:sldLayoutMkLst>
            <pc:docMk/>
            <pc:sldMasterMk cId="3762126171" sldId="2147483700"/>
            <pc:sldLayoutMk cId="3333516388" sldId="2147483708"/>
          </pc:sldLayoutMkLst>
        </pc:sldLayoutChg>
      </pc:sldMasterChg>
      <pc:sldMasterChg chg="modTransition modSldLayout">
        <pc:chgData name="Laserna, Marcelo (Spain)" userId="de7ffb00-107b-4f81-a6bf-0d41e6be9189" providerId="ADAL" clId="{5E1FF66D-C980-48BB-A34F-0E2C17727E94}" dt="2021-07-14T21:06:15.847" v="136"/>
        <pc:sldMasterMkLst>
          <pc:docMk/>
          <pc:sldMasterMk cId="673088132" sldId="2147483709"/>
        </pc:sldMasterMkLst>
        <pc:sldLayoutChg chg="modTransition">
          <pc:chgData name="Laserna, Marcelo (Spain)" userId="de7ffb00-107b-4f81-a6bf-0d41e6be9189" providerId="ADAL" clId="{5E1FF66D-C980-48BB-A34F-0E2C17727E94}" dt="2021-07-14T21:06:15.847" v="136"/>
          <pc:sldLayoutMkLst>
            <pc:docMk/>
            <pc:sldMasterMk cId="673088132" sldId="2147483709"/>
            <pc:sldLayoutMk cId="3250959291" sldId="2147483723"/>
          </pc:sldLayoutMkLst>
        </pc:sldLayoutChg>
        <pc:sldLayoutChg chg="modTransition">
          <pc:chgData name="Laserna, Marcelo (Spain)" userId="de7ffb00-107b-4f81-a6bf-0d41e6be9189" providerId="ADAL" clId="{5E1FF66D-C980-48BB-A34F-0E2C17727E94}" dt="2021-07-14T21:06:15.847" v="136"/>
          <pc:sldLayoutMkLst>
            <pc:docMk/>
            <pc:sldMasterMk cId="673088132" sldId="2147483709"/>
            <pc:sldLayoutMk cId="3050437155" sldId="2147483726"/>
          </pc:sldLayoutMkLst>
        </pc:sldLayoutChg>
        <pc:sldLayoutChg chg="modTransition">
          <pc:chgData name="Laserna, Marcelo (Spain)" userId="de7ffb00-107b-4f81-a6bf-0d41e6be9189" providerId="ADAL" clId="{5E1FF66D-C980-48BB-A34F-0E2C17727E94}" dt="2021-07-14T21:06:15.847" v="136"/>
          <pc:sldLayoutMkLst>
            <pc:docMk/>
            <pc:sldMasterMk cId="673088132" sldId="2147483709"/>
            <pc:sldLayoutMk cId="3793448536" sldId="2147483745"/>
          </pc:sldLayoutMkLst>
        </pc:sldLayoutChg>
      </pc:sldMasterChg>
      <pc:sldMasterChg chg="modTransition modSldLayout">
        <pc:chgData name="Laserna, Marcelo (Spain)" userId="de7ffb00-107b-4f81-a6bf-0d41e6be9189" providerId="ADAL" clId="{5E1FF66D-C980-48BB-A34F-0E2C17727E94}" dt="2021-07-14T21:06:15.847" v="136"/>
        <pc:sldMasterMkLst>
          <pc:docMk/>
          <pc:sldMasterMk cId="58982871" sldId="2147483727"/>
        </pc:sldMasterMkLst>
        <pc:sldLayoutChg chg="modTransition">
          <pc:chgData name="Laserna, Marcelo (Spain)" userId="de7ffb00-107b-4f81-a6bf-0d41e6be9189" providerId="ADAL" clId="{5E1FF66D-C980-48BB-A34F-0E2C17727E94}" dt="2021-07-14T21:06:15.847" v="136"/>
          <pc:sldLayoutMkLst>
            <pc:docMk/>
            <pc:sldMasterMk cId="58982871" sldId="2147483727"/>
            <pc:sldLayoutMk cId="1939506492" sldId="2147483728"/>
          </pc:sldLayoutMkLst>
        </pc:sldLayoutChg>
        <pc:sldLayoutChg chg="modTransition">
          <pc:chgData name="Laserna, Marcelo (Spain)" userId="de7ffb00-107b-4f81-a6bf-0d41e6be9189" providerId="ADAL" clId="{5E1FF66D-C980-48BB-A34F-0E2C17727E94}" dt="2021-07-14T21:06:15.847" v="136"/>
          <pc:sldLayoutMkLst>
            <pc:docMk/>
            <pc:sldMasterMk cId="58982871" sldId="2147483727"/>
            <pc:sldLayoutMk cId="3342158559" sldId="2147483729"/>
          </pc:sldLayoutMkLst>
        </pc:sldLayoutChg>
        <pc:sldLayoutChg chg="modTransition">
          <pc:chgData name="Laserna, Marcelo (Spain)" userId="de7ffb00-107b-4f81-a6bf-0d41e6be9189" providerId="ADAL" clId="{5E1FF66D-C980-48BB-A34F-0E2C17727E94}" dt="2021-07-14T21:06:15.847" v="136"/>
          <pc:sldLayoutMkLst>
            <pc:docMk/>
            <pc:sldMasterMk cId="58982871" sldId="2147483727"/>
            <pc:sldLayoutMk cId="1365415548" sldId="2147483764"/>
          </pc:sldLayoutMkLst>
        </pc:sldLayoutChg>
      </pc:sldMasterChg>
      <pc:sldMasterChg chg="modTransition modSldLayout">
        <pc:chgData name="Laserna, Marcelo (Spain)" userId="de7ffb00-107b-4f81-a6bf-0d41e6be9189" providerId="ADAL" clId="{5E1FF66D-C980-48BB-A34F-0E2C17727E94}" dt="2021-07-14T21:06:15.847" v="136"/>
        <pc:sldMasterMkLst>
          <pc:docMk/>
          <pc:sldMasterMk cId="3102053450" sldId="2147483754"/>
        </pc:sldMasterMkLst>
        <pc:sldLayoutChg chg="modTransition">
          <pc:chgData name="Laserna, Marcelo (Spain)" userId="de7ffb00-107b-4f81-a6bf-0d41e6be9189" providerId="ADAL" clId="{5E1FF66D-C980-48BB-A34F-0E2C17727E94}" dt="2021-07-14T21:06:15.847" v="136"/>
          <pc:sldLayoutMkLst>
            <pc:docMk/>
            <pc:sldMasterMk cId="3102053450" sldId="2147483754"/>
            <pc:sldLayoutMk cId="4068860056" sldId="2147483755"/>
          </pc:sldLayoutMkLst>
        </pc:sldLayoutChg>
        <pc:sldLayoutChg chg="modTransition">
          <pc:chgData name="Laserna, Marcelo (Spain)" userId="de7ffb00-107b-4f81-a6bf-0d41e6be9189" providerId="ADAL" clId="{5E1FF66D-C980-48BB-A34F-0E2C17727E94}" dt="2021-07-14T21:06:15.847" v="136"/>
          <pc:sldLayoutMkLst>
            <pc:docMk/>
            <pc:sldMasterMk cId="3102053450" sldId="2147483754"/>
            <pc:sldLayoutMk cId="2279331088" sldId="2147483756"/>
          </pc:sldLayoutMkLst>
        </pc:sldLayoutChg>
        <pc:sldLayoutChg chg="modTransition">
          <pc:chgData name="Laserna, Marcelo (Spain)" userId="de7ffb00-107b-4f81-a6bf-0d41e6be9189" providerId="ADAL" clId="{5E1FF66D-C980-48BB-A34F-0E2C17727E94}" dt="2021-07-14T21:06:15.847" v="136"/>
          <pc:sldLayoutMkLst>
            <pc:docMk/>
            <pc:sldMasterMk cId="3102053450" sldId="2147483754"/>
            <pc:sldLayoutMk cId="2051459371" sldId="2147483757"/>
          </pc:sldLayoutMkLst>
        </pc:sldLayoutChg>
        <pc:sldLayoutChg chg="modTransition">
          <pc:chgData name="Laserna, Marcelo (Spain)" userId="de7ffb00-107b-4f81-a6bf-0d41e6be9189" providerId="ADAL" clId="{5E1FF66D-C980-48BB-A34F-0E2C17727E94}" dt="2021-07-14T21:06:15.847" v="136"/>
          <pc:sldLayoutMkLst>
            <pc:docMk/>
            <pc:sldMasterMk cId="3102053450" sldId="2147483754"/>
            <pc:sldLayoutMk cId="1112072251" sldId="2147483758"/>
          </pc:sldLayoutMkLst>
        </pc:sldLayoutChg>
      </pc:sldMasterChg>
      <pc:sldMasterChg chg="modTransition modSldLayout">
        <pc:chgData name="Laserna, Marcelo (Spain)" userId="de7ffb00-107b-4f81-a6bf-0d41e6be9189" providerId="ADAL" clId="{5E1FF66D-C980-48BB-A34F-0E2C17727E94}" dt="2021-07-14T21:06:15.847" v="136"/>
        <pc:sldMasterMkLst>
          <pc:docMk/>
          <pc:sldMasterMk cId="1119160655" sldId="2147483759"/>
        </pc:sldMasterMkLst>
        <pc:sldLayoutChg chg="modTransition">
          <pc:chgData name="Laserna, Marcelo (Spain)" userId="de7ffb00-107b-4f81-a6bf-0d41e6be9189" providerId="ADAL" clId="{5E1FF66D-C980-48BB-A34F-0E2C17727E94}" dt="2021-07-14T21:06:15.847" v="136"/>
          <pc:sldLayoutMkLst>
            <pc:docMk/>
            <pc:sldMasterMk cId="1119160655" sldId="2147483759"/>
            <pc:sldLayoutMk cId="1452402591" sldId="2147483760"/>
          </pc:sldLayoutMkLst>
        </pc:sldLayoutChg>
        <pc:sldLayoutChg chg="modTransition">
          <pc:chgData name="Laserna, Marcelo (Spain)" userId="de7ffb00-107b-4f81-a6bf-0d41e6be9189" providerId="ADAL" clId="{5E1FF66D-C980-48BB-A34F-0E2C17727E94}" dt="2021-07-14T21:06:15.847" v="136"/>
          <pc:sldLayoutMkLst>
            <pc:docMk/>
            <pc:sldMasterMk cId="1119160655" sldId="2147483759"/>
            <pc:sldLayoutMk cId="2777072681" sldId="2147483761"/>
          </pc:sldLayoutMkLst>
        </pc:sldLayoutChg>
        <pc:sldLayoutChg chg="modTransition">
          <pc:chgData name="Laserna, Marcelo (Spain)" userId="de7ffb00-107b-4f81-a6bf-0d41e6be9189" providerId="ADAL" clId="{5E1FF66D-C980-48BB-A34F-0E2C17727E94}" dt="2021-07-14T21:06:15.847" v="136"/>
          <pc:sldLayoutMkLst>
            <pc:docMk/>
            <pc:sldMasterMk cId="1119160655" sldId="2147483759"/>
            <pc:sldLayoutMk cId="1323745139" sldId="2147483762"/>
          </pc:sldLayoutMkLst>
        </pc:sldLayoutChg>
        <pc:sldLayoutChg chg="modTransition">
          <pc:chgData name="Laserna, Marcelo (Spain)" userId="de7ffb00-107b-4f81-a6bf-0d41e6be9189" providerId="ADAL" clId="{5E1FF66D-C980-48BB-A34F-0E2C17727E94}" dt="2021-07-14T21:06:15.847" v="136"/>
          <pc:sldLayoutMkLst>
            <pc:docMk/>
            <pc:sldMasterMk cId="1119160655" sldId="2147483759"/>
            <pc:sldLayoutMk cId="379372022" sldId="2147483763"/>
          </pc:sldLayoutMkLst>
        </pc:sldLayoutChg>
      </pc:sldMasterChg>
    </pc:docChg>
  </pc:docChgLst>
  <pc:docChgLst>
    <pc:chgData name="Laserna, Marcelo (Spain)" userId="de7ffb00-107b-4f81-a6bf-0d41e6be9189" providerId="ADAL" clId="{B729AC95-1E69-4B20-B7FD-2721506A660F}"/>
    <pc:docChg chg="modSld">
      <pc:chgData name="Laserna, Marcelo (Spain)" userId="de7ffb00-107b-4f81-a6bf-0d41e6be9189" providerId="ADAL" clId="{B729AC95-1E69-4B20-B7FD-2721506A660F}" dt="2025-03-28T14:46:53.999" v="140" actId="6549"/>
      <pc:docMkLst>
        <pc:docMk/>
      </pc:docMkLst>
      <pc:sldChg chg="modSp mod">
        <pc:chgData name="Laserna, Marcelo (Spain)" userId="de7ffb00-107b-4f81-a6bf-0d41e6be9189" providerId="ADAL" clId="{B729AC95-1E69-4B20-B7FD-2721506A660F}" dt="2025-03-28T12:29:35.955" v="38" actId="20577"/>
        <pc:sldMkLst>
          <pc:docMk/>
          <pc:sldMk cId="2831773517" sldId="283"/>
        </pc:sldMkLst>
        <pc:spChg chg="mod">
          <ac:chgData name="Laserna, Marcelo (Spain)" userId="de7ffb00-107b-4f81-a6bf-0d41e6be9189" providerId="ADAL" clId="{B729AC95-1E69-4B20-B7FD-2721506A660F}" dt="2025-03-28T12:29:35.955" v="38" actId="20577"/>
          <ac:spMkLst>
            <pc:docMk/>
            <pc:sldMk cId="2831773517" sldId="283"/>
            <ac:spMk id="11" creationId="{B0884EBC-9419-44C7-BD82-5CD0F657627D}"/>
          </ac:spMkLst>
        </pc:spChg>
      </pc:sldChg>
      <pc:sldChg chg="modSp mod">
        <pc:chgData name="Laserna, Marcelo (Spain)" userId="de7ffb00-107b-4f81-a6bf-0d41e6be9189" providerId="ADAL" clId="{B729AC95-1E69-4B20-B7FD-2721506A660F}" dt="2025-03-28T12:27:35.482" v="0" actId="20577"/>
        <pc:sldMkLst>
          <pc:docMk/>
          <pc:sldMk cId="3696770517" sldId="326"/>
        </pc:sldMkLst>
        <pc:spChg chg="mod">
          <ac:chgData name="Laserna, Marcelo (Spain)" userId="de7ffb00-107b-4f81-a6bf-0d41e6be9189" providerId="ADAL" clId="{B729AC95-1E69-4B20-B7FD-2721506A660F}" dt="2025-03-28T12:27:35.482" v="0" actId="20577"/>
          <ac:spMkLst>
            <pc:docMk/>
            <pc:sldMk cId="3696770517" sldId="326"/>
            <ac:spMk id="2" creationId="{A47AD116-67A4-407B-9DAA-84A9153B8E01}"/>
          </ac:spMkLst>
        </pc:spChg>
      </pc:sldChg>
      <pc:sldChg chg="modSp mod">
        <pc:chgData name="Laserna, Marcelo (Spain)" userId="de7ffb00-107b-4f81-a6bf-0d41e6be9189" providerId="ADAL" clId="{B729AC95-1E69-4B20-B7FD-2721506A660F}" dt="2025-03-28T12:27:52.258" v="17" actId="20577"/>
        <pc:sldMkLst>
          <pc:docMk/>
          <pc:sldMk cId="558328471" sldId="327"/>
        </pc:sldMkLst>
        <pc:spChg chg="mod">
          <ac:chgData name="Laserna, Marcelo (Spain)" userId="de7ffb00-107b-4f81-a6bf-0d41e6be9189" providerId="ADAL" clId="{B729AC95-1E69-4B20-B7FD-2721506A660F}" dt="2025-03-28T12:27:52.258" v="17" actId="20577"/>
          <ac:spMkLst>
            <pc:docMk/>
            <pc:sldMk cId="558328471" sldId="327"/>
            <ac:spMk id="2" creationId="{B1659711-3AFF-4CF5-AB9C-82421EF83C79}"/>
          </ac:spMkLst>
        </pc:spChg>
      </pc:sldChg>
      <pc:sldChg chg="modSp mod">
        <pc:chgData name="Laserna, Marcelo (Spain)" userId="de7ffb00-107b-4f81-a6bf-0d41e6be9189" providerId="ADAL" clId="{B729AC95-1E69-4B20-B7FD-2721506A660F}" dt="2025-03-28T12:28:25.537" v="29" actId="20577"/>
        <pc:sldMkLst>
          <pc:docMk/>
          <pc:sldMk cId="2018254771" sldId="328"/>
        </pc:sldMkLst>
        <pc:spChg chg="mod">
          <ac:chgData name="Laserna, Marcelo (Spain)" userId="de7ffb00-107b-4f81-a6bf-0d41e6be9189" providerId="ADAL" clId="{B729AC95-1E69-4B20-B7FD-2721506A660F}" dt="2025-03-28T12:28:25.537" v="29" actId="20577"/>
          <ac:spMkLst>
            <pc:docMk/>
            <pc:sldMk cId="2018254771" sldId="328"/>
            <ac:spMk id="5" creationId="{B038268A-6382-4114-8C53-2EF5EA78F8BE}"/>
          </ac:spMkLst>
        </pc:spChg>
      </pc:sldChg>
      <pc:sldChg chg="modSp mod">
        <pc:chgData name="Laserna, Marcelo (Spain)" userId="de7ffb00-107b-4f81-a6bf-0d41e6be9189" providerId="ADAL" clId="{B729AC95-1E69-4B20-B7FD-2721506A660F}" dt="2025-03-28T12:28:55.963" v="32" actId="403"/>
        <pc:sldMkLst>
          <pc:docMk/>
          <pc:sldMk cId="1325780238" sldId="329"/>
        </pc:sldMkLst>
        <pc:spChg chg="mod">
          <ac:chgData name="Laserna, Marcelo (Spain)" userId="de7ffb00-107b-4f81-a6bf-0d41e6be9189" providerId="ADAL" clId="{B729AC95-1E69-4B20-B7FD-2721506A660F}" dt="2025-03-28T12:28:55.963" v="32" actId="403"/>
          <ac:spMkLst>
            <pc:docMk/>
            <pc:sldMk cId="1325780238" sldId="329"/>
            <ac:spMk id="2" creationId="{087BD3FE-A81E-413E-A073-AD7034B26400}"/>
          </ac:spMkLst>
        </pc:spChg>
      </pc:sldChg>
      <pc:sldChg chg="modSp mod">
        <pc:chgData name="Laserna, Marcelo (Spain)" userId="de7ffb00-107b-4f81-a6bf-0d41e6be9189" providerId="ADAL" clId="{B729AC95-1E69-4B20-B7FD-2721506A660F}" dt="2025-03-28T12:29:45.570" v="46" actId="20577"/>
        <pc:sldMkLst>
          <pc:docMk/>
          <pc:sldMk cId="1691908974" sldId="333"/>
        </pc:sldMkLst>
        <pc:spChg chg="mod">
          <ac:chgData name="Laserna, Marcelo (Spain)" userId="de7ffb00-107b-4f81-a6bf-0d41e6be9189" providerId="ADAL" clId="{B729AC95-1E69-4B20-B7FD-2721506A660F}" dt="2025-03-28T12:29:45.570" v="46" actId="20577"/>
          <ac:spMkLst>
            <pc:docMk/>
            <pc:sldMk cId="1691908974" sldId="333"/>
            <ac:spMk id="2" creationId="{9D33CC03-8B49-4ABF-8346-7E08CA9B4B10}"/>
          </ac:spMkLst>
        </pc:spChg>
      </pc:sldChg>
      <pc:sldChg chg="modSp mod">
        <pc:chgData name="Laserna, Marcelo (Spain)" userId="de7ffb00-107b-4f81-a6bf-0d41e6be9189" providerId="ADAL" clId="{B729AC95-1E69-4B20-B7FD-2721506A660F}" dt="2025-03-28T14:44:21.024" v="57" actId="20577"/>
        <pc:sldMkLst>
          <pc:docMk/>
          <pc:sldMk cId="1143746023" sldId="336"/>
        </pc:sldMkLst>
        <pc:spChg chg="mod">
          <ac:chgData name="Laserna, Marcelo (Spain)" userId="de7ffb00-107b-4f81-a6bf-0d41e6be9189" providerId="ADAL" clId="{B729AC95-1E69-4B20-B7FD-2721506A660F}" dt="2025-03-28T14:44:21.024" v="57" actId="20577"/>
          <ac:spMkLst>
            <pc:docMk/>
            <pc:sldMk cId="1143746023" sldId="336"/>
            <ac:spMk id="2" creationId="{589182BE-384B-454F-A8EB-1F3AD682E252}"/>
          </ac:spMkLst>
        </pc:spChg>
      </pc:sldChg>
      <pc:sldChg chg="modSp mod">
        <pc:chgData name="Laserna, Marcelo (Spain)" userId="de7ffb00-107b-4f81-a6bf-0d41e6be9189" providerId="ADAL" clId="{B729AC95-1E69-4B20-B7FD-2721506A660F}" dt="2025-03-28T14:45:16.537" v="127" actId="6549"/>
        <pc:sldMkLst>
          <pc:docMk/>
          <pc:sldMk cId="1093315803" sldId="337"/>
        </pc:sldMkLst>
        <pc:spChg chg="mod">
          <ac:chgData name="Laserna, Marcelo (Spain)" userId="de7ffb00-107b-4f81-a6bf-0d41e6be9189" providerId="ADAL" clId="{B729AC95-1E69-4B20-B7FD-2721506A660F}" dt="2025-03-28T14:45:16.537" v="127" actId="6549"/>
          <ac:spMkLst>
            <pc:docMk/>
            <pc:sldMk cId="1093315803" sldId="337"/>
            <ac:spMk id="2" creationId="{19F8CAC5-8D4F-43EB-A71C-01C33DB860D7}"/>
          </ac:spMkLst>
        </pc:spChg>
      </pc:sldChg>
      <pc:sldChg chg="modSp mod">
        <pc:chgData name="Laserna, Marcelo (Spain)" userId="de7ffb00-107b-4f81-a6bf-0d41e6be9189" providerId="ADAL" clId="{B729AC95-1E69-4B20-B7FD-2721506A660F}" dt="2025-03-28T14:45:24.502" v="134" actId="20577"/>
        <pc:sldMkLst>
          <pc:docMk/>
          <pc:sldMk cId="2150438731" sldId="341"/>
        </pc:sldMkLst>
        <pc:spChg chg="mod">
          <ac:chgData name="Laserna, Marcelo (Spain)" userId="de7ffb00-107b-4f81-a6bf-0d41e6be9189" providerId="ADAL" clId="{B729AC95-1E69-4B20-B7FD-2721506A660F}" dt="2025-03-28T14:45:24.502" v="134" actId="20577"/>
          <ac:spMkLst>
            <pc:docMk/>
            <pc:sldMk cId="2150438731" sldId="341"/>
            <ac:spMk id="2" creationId="{82358FD8-457E-42FB-BB8D-B12B930E9410}"/>
          </ac:spMkLst>
        </pc:spChg>
      </pc:sldChg>
      <pc:sldChg chg="modSp mod">
        <pc:chgData name="Laserna, Marcelo (Spain)" userId="de7ffb00-107b-4f81-a6bf-0d41e6be9189" providerId="ADAL" clId="{B729AC95-1E69-4B20-B7FD-2721506A660F}" dt="2025-03-28T14:46:22.756" v="138" actId="6549"/>
        <pc:sldMkLst>
          <pc:docMk/>
          <pc:sldMk cId="576290612" sldId="347"/>
        </pc:sldMkLst>
        <pc:spChg chg="mod">
          <ac:chgData name="Laserna, Marcelo (Spain)" userId="de7ffb00-107b-4f81-a6bf-0d41e6be9189" providerId="ADAL" clId="{B729AC95-1E69-4B20-B7FD-2721506A660F}" dt="2025-03-28T14:46:22.756" v="138" actId="6549"/>
          <ac:spMkLst>
            <pc:docMk/>
            <pc:sldMk cId="576290612" sldId="347"/>
            <ac:spMk id="5" creationId="{A7F1DA33-F7BB-4CCE-B9F3-84194CC35008}"/>
          </ac:spMkLst>
        </pc:spChg>
      </pc:sldChg>
      <pc:sldChg chg="modSp mod">
        <pc:chgData name="Laserna, Marcelo (Spain)" userId="de7ffb00-107b-4f81-a6bf-0d41e6be9189" providerId="ADAL" clId="{B729AC95-1E69-4B20-B7FD-2721506A660F}" dt="2025-03-28T14:46:53.999" v="140" actId="6549"/>
        <pc:sldMkLst>
          <pc:docMk/>
          <pc:sldMk cId="3383381386" sldId="358"/>
        </pc:sldMkLst>
        <pc:spChg chg="mod">
          <ac:chgData name="Laserna, Marcelo (Spain)" userId="de7ffb00-107b-4f81-a6bf-0d41e6be9189" providerId="ADAL" clId="{B729AC95-1E69-4B20-B7FD-2721506A660F}" dt="2025-03-28T14:46:53.999" v="140" actId="6549"/>
          <ac:spMkLst>
            <pc:docMk/>
            <pc:sldMk cId="3383381386" sldId="358"/>
            <ac:spMk id="2" creationId="{0826E046-0818-44E9-B306-03449796E9EF}"/>
          </ac:spMkLst>
        </pc:spChg>
      </pc:sldChg>
    </pc:docChg>
  </pc:docChgLst>
  <pc:docChgLst>
    <pc:chgData name="Laserna, Marcelo (Spain)" userId="S::marcelo.laserna@britishcouncil.org::de7ffb00-107b-4f81-a6bf-0d41e6be9189" providerId="AD" clId="Web-{6A6747C0-5953-B0A7-FED2-D2084143644B}"/>
    <pc:docChg chg="modSld">
      <pc:chgData name="Laserna, Marcelo (Spain)" userId="S::marcelo.laserna@britishcouncil.org::de7ffb00-107b-4f81-a6bf-0d41e6be9189" providerId="AD" clId="Web-{6A6747C0-5953-B0A7-FED2-D2084143644B}" dt="2021-08-02T07:15:04.882" v="4" actId="20577"/>
      <pc:docMkLst>
        <pc:docMk/>
      </pc:docMkLst>
      <pc:sldChg chg="modSp">
        <pc:chgData name="Laserna, Marcelo (Spain)" userId="S::marcelo.laserna@britishcouncil.org::de7ffb00-107b-4f81-a6bf-0d41e6be9189" providerId="AD" clId="Web-{6A6747C0-5953-B0A7-FED2-D2084143644B}" dt="2021-08-02T07:14:37.538" v="2" actId="20577"/>
        <pc:sldMkLst>
          <pc:docMk/>
          <pc:sldMk cId="2183191101" sldId="349"/>
        </pc:sldMkLst>
        <pc:spChg chg="mod">
          <ac:chgData name="Laserna, Marcelo (Spain)" userId="S::marcelo.laserna@britishcouncil.org::de7ffb00-107b-4f81-a6bf-0d41e6be9189" providerId="AD" clId="Web-{6A6747C0-5953-B0A7-FED2-D2084143644B}" dt="2021-08-02T07:14:37.538" v="2" actId="20577"/>
          <ac:spMkLst>
            <pc:docMk/>
            <pc:sldMk cId="2183191101" sldId="349"/>
            <ac:spMk id="2" creationId="{6806C244-D6B9-468C-B2F9-60955447EDE4}"/>
          </ac:spMkLst>
        </pc:spChg>
      </pc:sldChg>
      <pc:sldChg chg="modSp">
        <pc:chgData name="Laserna, Marcelo (Spain)" userId="S::marcelo.laserna@britishcouncil.org::de7ffb00-107b-4f81-a6bf-0d41e6be9189" providerId="AD" clId="Web-{6A6747C0-5953-B0A7-FED2-D2084143644B}" dt="2021-08-02T07:14:48.491" v="3" actId="20577"/>
        <pc:sldMkLst>
          <pc:docMk/>
          <pc:sldMk cId="48605822" sldId="350"/>
        </pc:sldMkLst>
        <pc:spChg chg="mod">
          <ac:chgData name="Laserna, Marcelo (Spain)" userId="S::marcelo.laserna@britishcouncil.org::de7ffb00-107b-4f81-a6bf-0d41e6be9189" providerId="AD" clId="Web-{6A6747C0-5953-B0A7-FED2-D2084143644B}" dt="2021-08-02T07:14:48.491" v="3" actId="20577"/>
          <ac:spMkLst>
            <pc:docMk/>
            <pc:sldMk cId="48605822" sldId="350"/>
            <ac:spMk id="2" creationId="{220D6360-6077-415C-B74C-EC9F2B51DCF4}"/>
          </ac:spMkLst>
        </pc:spChg>
      </pc:sldChg>
      <pc:sldChg chg="modSp">
        <pc:chgData name="Laserna, Marcelo (Spain)" userId="S::marcelo.laserna@britishcouncil.org::de7ffb00-107b-4f81-a6bf-0d41e6be9189" providerId="AD" clId="Web-{6A6747C0-5953-B0A7-FED2-D2084143644B}" dt="2021-08-02T07:15:04.882" v="4" actId="20577"/>
        <pc:sldMkLst>
          <pc:docMk/>
          <pc:sldMk cId="924637428" sldId="351"/>
        </pc:sldMkLst>
        <pc:spChg chg="mod">
          <ac:chgData name="Laserna, Marcelo (Spain)" userId="S::marcelo.laserna@britishcouncil.org::de7ffb00-107b-4f81-a6bf-0d41e6be9189" providerId="AD" clId="Web-{6A6747C0-5953-B0A7-FED2-D2084143644B}" dt="2021-08-02T07:15:04.882" v="4" actId="20577"/>
          <ac:spMkLst>
            <pc:docMk/>
            <pc:sldMk cId="924637428" sldId="351"/>
            <ac:spMk id="2" creationId="{CF2C62CB-1C5F-4E85-8E4F-30F5FF8A3487}"/>
          </ac:spMkLst>
        </pc:spChg>
      </pc:sldChg>
      <pc:sldChg chg="modSp">
        <pc:chgData name="Laserna, Marcelo (Spain)" userId="S::marcelo.laserna@britishcouncil.org::de7ffb00-107b-4f81-a6bf-0d41e6be9189" providerId="AD" clId="Web-{6A6747C0-5953-B0A7-FED2-D2084143644B}" dt="2021-07-30T14:46:48.932" v="0" actId="14100"/>
        <pc:sldMkLst>
          <pc:docMk/>
          <pc:sldMk cId="3383381386" sldId="358"/>
        </pc:sldMkLst>
        <pc:spChg chg="mod">
          <ac:chgData name="Laserna, Marcelo (Spain)" userId="S::marcelo.laserna@britishcouncil.org::de7ffb00-107b-4f81-a6bf-0d41e6be9189" providerId="AD" clId="Web-{6A6747C0-5953-B0A7-FED2-D2084143644B}" dt="2021-07-30T14:46:48.932" v="0" actId="14100"/>
          <ac:spMkLst>
            <pc:docMk/>
            <pc:sldMk cId="3383381386" sldId="358"/>
            <ac:spMk id="6" creationId="{65E43FA5-5BB8-4B04-97B1-EC98832D50DD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7A7BA6-C638-465B-9AAD-85D10B1E07AD}" type="datetimeFigureOut">
              <a:rPr lang="en-GB" smtClean="0"/>
              <a:t>30/09/2025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C142D4-5647-4A56-9986-C5881B7B53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9263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303045-9E18-4723-8DEC-FFCFCD854557}" type="datetimeFigureOut">
              <a:rPr lang="en-GB" smtClean="0"/>
              <a:t>30/09/2025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C7F705-F937-46CB-A48B-0D9E19179A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20587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C7F705-F937-46CB-A48B-0D9E19179A3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071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1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37B7A-11A2-5243-9AEE-21A4452498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" y="2340000"/>
            <a:ext cx="6876000" cy="1440000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4D2CF9-6795-E24D-90F2-E0CA778EB3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000" y="1728000"/>
            <a:ext cx="6876000" cy="360000"/>
          </a:xfrm>
        </p:spPr>
        <p:txBody>
          <a:bodyPr anchor="b" anchorCtr="0"/>
          <a:lstStyle>
            <a:lvl1pPr marL="0" indent="0" algn="l">
              <a:buNone/>
              <a:defRPr sz="24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7FFC3-561C-5549-B697-6C8BB95A2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000" y="6192000"/>
            <a:ext cx="10944000" cy="180000"/>
          </a:xfrm>
        </p:spPr>
        <p:txBody>
          <a:bodyPr/>
          <a:lstStyle/>
          <a:p>
            <a:r>
              <a:rPr lang="en-GB" noProof="0"/>
              <a:t>www.britishcouncil.org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D557C23-2C1E-6744-965A-EB94DA68E1AC}"/>
              </a:ext>
            </a:extLst>
          </p:cNvPr>
          <p:cNvCxnSpPr/>
          <p:nvPr userDrawn="1"/>
        </p:nvCxnSpPr>
        <p:spPr>
          <a:xfrm>
            <a:off x="648000" y="2232000"/>
            <a:ext cx="432000" cy="0"/>
          </a:xfrm>
          <a:prstGeom prst="line">
            <a:avLst/>
          </a:prstGeom>
          <a:ln w="30480" cap="rnd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7DA8F83-4B3E-8A42-815F-9B018CE195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8000" y="4608000"/>
            <a:ext cx="6876000" cy="252000"/>
          </a:xfrm>
        </p:spPr>
        <p:txBody>
          <a:bodyPr anchor="b" anchorCtr="0"/>
          <a:lstStyle>
            <a:lvl1pPr>
              <a:spcBef>
                <a:spcPts val="0"/>
              </a:spcBef>
              <a:defRPr sz="18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8B4A97B-8C6F-A742-9B60-1B6AE71A14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2000" y="504000"/>
            <a:ext cx="14859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959291"/>
      </p:ext>
    </p:extLst>
  </p:cSld>
  <p:clrMapOvr>
    <a:masterClrMapping/>
  </p:clrMapOvr>
  <p:transition spd="slow" advClick="0" advTm="4000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pl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37B7A-11A2-5243-9AEE-21A4452498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" y="1728000"/>
            <a:ext cx="6876000" cy="1440000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accent1"/>
                </a:solidFill>
              </a:defRPr>
            </a:lvl1pPr>
          </a:lstStyle>
          <a:p>
            <a:r>
              <a:rPr lang="en-GB" noProof="0"/>
              <a:t>Click</a:t>
            </a:r>
            <a:r>
              <a:rPr lang="en-US"/>
              <a:t>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7FFC3-561C-5549-B697-6C8BB95A2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7DA8F83-4B3E-8A42-815F-9B018CE195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8000" y="4608000"/>
            <a:ext cx="6876000" cy="252000"/>
          </a:xfrm>
        </p:spPr>
        <p:txBody>
          <a:bodyPr anchor="b" anchorCtr="0"/>
          <a:lstStyle>
            <a:lvl1pPr>
              <a:spcBef>
                <a:spcPts val="0"/>
              </a:spcBef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</a:t>
            </a:r>
            <a:r>
              <a:rPr lang="en-GB" noProof="0"/>
              <a:t>text</a:t>
            </a:r>
            <a:r>
              <a:rPr lang="en-US"/>
              <a:t>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41C586-C2C4-F543-85BF-E60883FCAC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8000" y="504000"/>
            <a:ext cx="14605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415548"/>
      </p:ext>
    </p:extLst>
  </p:cSld>
  <p:clrMapOvr>
    <a:masterClrMapping/>
  </p:clrMapOvr>
  <p:transition spd="slow" advClick="0" advTm="4000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1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37B7A-11A2-5243-9AEE-21A4452498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" y="2340000"/>
            <a:ext cx="6876000" cy="1440000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US"/>
              <a:t>Click </a:t>
            </a:r>
            <a:r>
              <a:rPr lang="en-GB" noProof="0"/>
              <a:t>to</a:t>
            </a:r>
            <a:r>
              <a:rPr lang="en-US"/>
              <a:t>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4D2CF9-6795-E24D-90F2-E0CA778EB3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000" y="1728000"/>
            <a:ext cx="6876000" cy="360000"/>
          </a:xfrm>
        </p:spPr>
        <p:txBody>
          <a:bodyPr anchor="b" anchorCtr="0"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/>
              <a:t>Click</a:t>
            </a:r>
            <a:r>
              <a:rPr lang="en-US"/>
              <a:t>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7FFC3-561C-5549-B697-6C8BB95A2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D557C23-2C1E-6744-965A-EB94DA68E1AC}"/>
              </a:ext>
            </a:extLst>
          </p:cNvPr>
          <p:cNvCxnSpPr/>
          <p:nvPr userDrawn="1"/>
        </p:nvCxnSpPr>
        <p:spPr>
          <a:xfrm>
            <a:off x="648000" y="2232000"/>
            <a:ext cx="432000" cy="0"/>
          </a:xfrm>
          <a:prstGeom prst="line">
            <a:avLst/>
          </a:prstGeom>
          <a:ln w="3048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7DA8F83-4B3E-8A42-815F-9B018CE195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8000" y="4608000"/>
            <a:ext cx="6876000" cy="252000"/>
          </a:xfrm>
        </p:spPr>
        <p:txBody>
          <a:bodyPr anchor="b" anchorCtr="0"/>
          <a:lstStyle>
            <a:lvl1pPr>
              <a:spcBef>
                <a:spcPts val="0"/>
              </a:spcBef>
              <a:defRPr sz="18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</a:t>
            </a:r>
            <a:r>
              <a:rPr lang="en-GB" noProof="0"/>
              <a:t>Master</a:t>
            </a:r>
            <a:r>
              <a:rPr lang="en-US"/>
              <a:t>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228E9DE-B6D7-D144-9B89-4C1ED3A472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2000" y="504000"/>
            <a:ext cx="14605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402591"/>
      </p:ext>
    </p:extLst>
  </p:cSld>
  <p:clrMapOvr>
    <a:masterClrMapping/>
  </p:clrMapOvr>
  <p:transition spd="slow" advClick="0" advTm="4000">
    <p:push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2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37B7A-11A2-5243-9AEE-21A4452498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" y="2700000"/>
            <a:ext cx="6876000" cy="1440000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GB" noProof="0"/>
              <a:t>Click</a:t>
            </a:r>
            <a:r>
              <a:rPr lang="en-US"/>
              <a:t>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4D2CF9-6795-E24D-90F2-E0CA778EB3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000" y="1728000"/>
            <a:ext cx="6876000" cy="720000"/>
          </a:xfrm>
        </p:spPr>
        <p:txBody>
          <a:bodyPr anchor="b" anchorCtr="0"/>
          <a:lstStyle>
            <a:lvl1pPr marL="0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7FFC3-561C-5549-B697-6C8BB95A2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D557C23-2C1E-6744-965A-EB94DA68E1AC}"/>
              </a:ext>
            </a:extLst>
          </p:cNvPr>
          <p:cNvCxnSpPr/>
          <p:nvPr userDrawn="1"/>
        </p:nvCxnSpPr>
        <p:spPr>
          <a:xfrm>
            <a:off x="648000" y="2592000"/>
            <a:ext cx="432000" cy="0"/>
          </a:xfrm>
          <a:prstGeom prst="line">
            <a:avLst/>
          </a:prstGeom>
          <a:ln w="3048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7DA8F83-4B3E-8A42-815F-9B018CE195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8000" y="4608000"/>
            <a:ext cx="6876000" cy="252000"/>
          </a:xfrm>
        </p:spPr>
        <p:txBody>
          <a:bodyPr anchor="b" anchorCtr="0"/>
          <a:lstStyle>
            <a:lvl1pPr>
              <a:spcBef>
                <a:spcPts val="0"/>
              </a:spcBef>
              <a:defRPr sz="18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</a:t>
            </a:r>
            <a:r>
              <a:rPr lang="en-GB" noProof="0"/>
              <a:t>text</a:t>
            </a:r>
            <a:r>
              <a:rPr lang="en-US"/>
              <a:t>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41C586-C2C4-F543-85BF-E60883FCAC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2000" y="504000"/>
            <a:ext cx="14605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072681"/>
      </p:ext>
    </p:extLst>
  </p:cSld>
  <p:clrMapOvr>
    <a:masterClrMapping/>
  </p:clrMapOvr>
  <p:transition spd="slow" advClick="0" advTm="4000">
    <p:push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pl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37B7A-11A2-5243-9AEE-21A4452498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" y="1728000"/>
            <a:ext cx="6876000" cy="1440000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GB" noProof="0"/>
              <a:t>Click</a:t>
            </a:r>
            <a:r>
              <a:rPr lang="en-US"/>
              <a:t>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7FFC3-561C-5549-B697-6C8BB95A2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7DA8F83-4B3E-8A42-815F-9B018CE195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8000" y="4608000"/>
            <a:ext cx="6876000" cy="252000"/>
          </a:xfrm>
        </p:spPr>
        <p:txBody>
          <a:bodyPr anchor="b" anchorCtr="0"/>
          <a:lstStyle>
            <a:lvl1pPr>
              <a:spcBef>
                <a:spcPts val="0"/>
              </a:spcBef>
              <a:defRPr sz="1800" b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</a:t>
            </a:r>
            <a:r>
              <a:rPr lang="en-GB" noProof="0"/>
              <a:t>text</a:t>
            </a:r>
            <a:r>
              <a:rPr lang="en-US"/>
              <a:t>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41C586-C2C4-F543-85BF-E60883FCAC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2000" y="504000"/>
            <a:ext cx="14605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745139"/>
      </p:ext>
    </p:extLst>
  </p:cSld>
  <p:clrMapOvr>
    <a:masterClrMapping/>
  </p:clrMapOvr>
  <p:transition spd="slow" advClick="0" advTm="4000">
    <p:push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minus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37B7A-11A2-5243-9AEE-21A4452498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" y="1728000"/>
            <a:ext cx="6876000" cy="1440000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tx2"/>
                </a:solidFill>
              </a:defRPr>
            </a:lvl1pPr>
          </a:lstStyle>
          <a:p>
            <a:r>
              <a:rPr lang="en-GB" noProof="0"/>
              <a:t>Click</a:t>
            </a:r>
            <a:r>
              <a:rPr lang="en-US"/>
              <a:t>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7FFC3-561C-5549-B697-6C8BB95A2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</p:spTree>
    <p:extLst>
      <p:ext uri="{BB962C8B-B14F-4D97-AF65-F5344CB8AC3E}">
        <p14:creationId xmlns:p14="http://schemas.microsoft.com/office/powerpoint/2010/main" val="379372022"/>
      </p:ext>
    </p:extLst>
  </p:cSld>
  <p:clrMapOvr>
    <a:masterClrMapping/>
  </p:clrMapOvr>
  <p:transition spd="slow" advClick="0" advTm="4000">
    <p:push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504000"/>
            <a:ext cx="10944000" cy="792000"/>
          </a:xfrm>
        </p:spPr>
        <p:txBody>
          <a:bodyPr/>
          <a:lstStyle/>
          <a:p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8000" y="1512000"/>
            <a:ext cx="5328000" cy="4500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</a:t>
            </a:r>
            <a:r>
              <a:rPr lang="en-GB" noProof="0"/>
              <a:t>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4000" y="1512000"/>
            <a:ext cx="5328000" cy="4500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</a:t>
            </a:r>
            <a:r>
              <a:rPr lang="en-GB" noProof="0"/>
              <a:t>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www.britishcouncil.org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54FA-307F-854E-96D4-DE585DB24BD3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2805131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54FA-307F-854E-96D4-DE585DB24BD3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037743431"/>
      </p:ext>
    </p:extLst>
  </p:cSld>
  <p:clrMapOvr>
    <a:masterClrMapping/>
  </p:clrMapOvr>
  <p:transition spd="slow" advClick="0" advTm="4000">
    <p:push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504000"/>
            <a:ext cx="10944000" cy="792000"/>
          </a:xfrm>
        </p:spPr>
        <p:txBody>
          <a:bodyPr/>
          <a:lstStyle/>
          <a:p>
            <a:r>
              <a:rPr lang="en-GB" noProof="0"/>
              <a:t>Click</a:t>
            </a:r>
            <a:r>
              <a:rPr lang="en-US"/>
              <a:t>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en-GB" noProof="0"/>
              <a:t>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54FA-307F-854E-96D4-DE585DB24BD3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074470383"/>
      </p:ext>
    </p:extLst>
  </p:cSld>
  <p:clrMapOvr>
    <a:masterClrMapping/>
  </p:clrMapOvr>
  <p:transition spd="slow" advClick="0" advTm="4000">
    <p:push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504000"/>
            <a:ext cx="10944000" cy="792000"/>
          </a:xfrm>
        </p:spPr>
        <p:txBody>
          <a:bodyPr/>
          <a:lstStyle/>
          <a:p>
            <a:r>
              <a:rPr lang="en-GB" noProof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8000" y="1512000"/>
            <a:ext cx="5328000" cy="4500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</a:t>
            </a:r>
            <a:r>
              <a:rPr lang="en-GB" noProof="0"/>
              <a:t>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4000" y="1512000"/>
            <a:ext cx="5328000" cy="4500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</a:t>
            </a:r>
            <a:r>
              <a:rPr lang="en-GB" noProof="0"/>
              <a:t>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www.britishcouncil.org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54FA-307F-854E-96D4-DE585DB24BD3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350895512"/>
      </p:ext>
    </p:extLst>
  </p:cSld>
  <p:clrMapOvr>
    <a:masterClrMapping/>
  </p:clrMapOvr>
  <p:transition spd="slow" advClick="0" advTm="4000">
    <p:push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-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504000"/>
            <a:ext cx="10944000" cy="792000"/>
          </a:xfrm>
        </p:spPr>
        <p:txBody>
          <a:bodyPr/>
          <a:lstStyle/>
          <a:p>
            <a:r>
              <a:rPr lang="en-US"/>
              <a:t>Click </a:t>
            </a:r>
            <a:r>
              <a:rPr lang="en-GB" noProof="0"/>
              <a:t>to</a:t>
            </a:r>
            <a:r>
              <a:rPr lang="en-US"/>
              <a:t>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8000" y="1512000"/>
            <a:ext cx="5328000" cy="4500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54FA-307F-854E-96D4-DE585DB24BD3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686E00B-4C6B-434C-80C9-F98EF22F31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64000" y="1512002"/>
            <a:ext cx="5328000" cy="4500563"/>
          </a:xfrm>
        </p:spPr>
        <p:txBody>
          <a:bodyPr/>
          <a:lstStyle/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25159295"/>
      </p:ext>
    </p:extLst>
  </p:cSld>
  <p:clrMapOvr>
    <a:masterClrMapping/>
  </p:clrMapOvr>
  <p:transition spd="slow" advClick="0" advTm="4000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37B7A-11A2-5243-9AEE-21A4452498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" y="2700000"/>
            <a:ext cx="6876000" cy="1440000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bg2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4D2CF9-6795-E24D-90F2-E0CA778EB3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000" y="1728000"/>
            <a:ext cx="6876000" cy="720000"/>
          </a:xfrm>
        </p:spPr>
        <p:txBody>
          <a:bodyPr anchor="b" anchorCtr="0"/>
          <a:lstStyle>
            <a:lvl1pPr marL="0" indent="0" algn="l">
              <a:buNone/>
              <a:defRPr sz="24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7FFC3-561C-5549-B697-6C8BB95A2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000" y="6192000"/>
            <a:ext cx="10944000" cy="180000"/>
          </a:xfrm>
        </p:spPr>
        <p:txBody>
          <a:bodyPr/>
          <a:lstStyle/>
          <a:p>
            <a:r>
              <a:rPr lang="en-GB" noProof="0"/>
              <a:t>www.britishcouncil.org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D557C23-2C1E-6744-965A-EB94DA68E1AC}"/>
              </a:ext>
            </a:extLst>
          </p:cNvPr>
          <p:cNvCxnSpPr/>
          <p:nvPr userDrawn="1"/>
        </p:nvCxnSpPr>
        <p:spPr>
          <a:xfrm>
            <a:off x="648001" y="2592000"/>
            <a:ext cx="432000" cy="0"/>
          </a:xfrm>
          <a:prstGeom prst="line">
            <a:avLst/>
          </a:prstGeom>
          <a:ln w="30480" cap="rnd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7DA8F83-4B3E-8A42-815F-9B018CE195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8000" y="4608000"/>
            <a:ext cx="6876000" cy="252000"/>
          </a:xfrm>
        </p:spPr>
        <p:txBody>
          <a:bodyPr anchor="b" anchorCtr="0"/>
          <a:lstStyle>
            <a:lvl1pPr>
              <a:spcBef>
                <a:spcPts val="0"/>
              </a:spcBef>
              <a:defRPr sz="18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56BB0E-B503-6047-9026-46230EF788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2000" y="504000"/>
            <a:ext cx="14859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437155"/>
      </p:ext>
    </p:extLst>
  </p:cSld>
  <p:clrMapOvr>
    <a:masterClrMapping/>
  </p:clrMapOvr>
  <p:transition spd="slow" advClick="0" advTm="4000">
    <p:push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-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000" y="504000"/>
            <a:ext cx="10944000" cy="792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4000" y="1512000"/>
            <a:ext cx="5328000" cy="4500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</a:t>
            </a:r>
            <a:r>
              <a:rPr lang="en-GB" noProof="0"/>
              <a:t>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54FA-307F-854E-96D4-DE585DB24BD3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B1FB70-6F45-E74A-AF01-AB7AE7B3B93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8000" y="1511999"/>
            <a:ext cx="5328000" cy="4500000"/>
          </a:xfrm>
        </p:spPr>
        <p:txBody>
          <a:bodyPr/>
          <a:lstStyle/>
          <a:p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992826113"/>
      </p:ext>
    </p:extLst>
  </p:cSld>
  <p:clrMapOvr>
    <a:masterClrMapping/>
  </p:clrMapOvr>
  <p:transition spd="slow" advClick="0" advTm="4000">
    <p:push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6854FA-307F-854E-96D4-DE585DB24BD3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634010198"/>
      </p:ext>
    </p:extLst>
  </p:cSld>
  <p:clrMapOvr>
    <a:masterClrMapping/>
  </p:clrMapOvr>
  <p:transition spd="slow" advClick="0" advTm="4000">
    <p:push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3516388"/>
      </p:ext>
    </p:extLst>
  </p:cSld>
  <p:clrMapOvr>
    <a:masterClrMapping/>
  </p:clrMapOvr>
  <p:transition spd="slow" advClick="0" advTm="4000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pl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37B7A-11A2-5243-9AEE-21A4452498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" y="1728000"/>
            <a:ext cx="6876000" cy="1440000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7FFC3-561C-5549-B697-6C8BB95A2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000" y="6192000"/>
            <a:ext cx="10944000" cy="180000"/>
          </a:xfrm>
        </p:spPr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7DA8F83-4B3E-8A42-815F-9B018CE195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8000" y="4608000"/>
            <a:ext cx="6876000" cy="252000"/>
          </a:xfrm>
        </p:spPr>
        <p:txBody>
          <a:bodyPr anchor="b" anchorCtr="0"/>
          <a:lstStyle>
            <a:lvl1pPr>
              <a:spcBef>
                <a:spcPts val="0"/>
              </a:spcBef>
              <a:defRPr sz="1800" b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56BB0E-B503-6047-9026-46230EF788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2000" y="504000"/>
            <a:ext cx="14859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448536"/>
      </p:ext>
    </p:extLst>
  </p:cSld>
  <p:clrMapOvr>
    <a:masterClrMapping/>
  </p:clrMapOvr>
  <p:transition spd="slow" advClick="0" advTm="4000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1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37B7A-11A2-5243-9AEE-21A4452498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" y="2340000"/>
            <a:ext cx="6876000" cy="1440000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</a:t>
            </a:r>
            <a:r>
              <a:rPr lang="en-GB" noProof="0"/>
              <a:t>to</a:t>
            </a:r>
            <a:r>
              <a:rPr lang="en-US"/>
              <a:t>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4D2CF9-6795-E24D-90F2-E0CA778EB3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000" y="1728000"/>
            <a:ext cx="6876000" cy="360000"/>
          </a:xfrm>
        </p:spPr>
        <p:txBody>
          <a:bodyPr anchor="b" anchorCtr="0"/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</a:t>
            </a:r>
            <a:r>
              <a:rPr lang="en-GB" noProof="0"/>
              <a:t>edit</a:t>
            </a:r>
            <a:r>
              <a:rPr lang="en-US"/>
              <a:t>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7FFC3-561C-5549-B697-6C8BB95A2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000" y="6192000"/>
            <a:ext cx="10848000" cy="180000"/>
          </a:xfrm>
        </p:spPr>
        <p:txBody>
          <a:bodyPr/>
          <a:lstStyle/>
          <a:p>
            <a:r>
              <a:rPr lang="en-GB" noProof="0"/>
              <a:t>www.britishcouncil.org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D557C23-2C1E-6744-965A-EB94DA68E1AC}"/>
              </a:ext>
            </a:extLst>
          </p:cNvPr>
          <p:cNvCxnSpPr/>
          <p:nvPr userDrawn="1"/>
        </p:nvCxnSpPr>
        <p:spPr>
          <a:xfrm>
            <a:off x="648001" y="2232000"/>
            <a:ext cx="432000" cy="0"/>
          </a:xfrm>
          <a:prstGeom prst="line">
            <a:avLst/>
          </a:prstGeom>
          <a:ln w="3048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7DA8F83-4B3E-8A42-815F-9B018CE195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8000" y="4608000"/>
            <a:ext cx="6876000" cy="252000"/>
          </a:xfrm>
        </p:spPr>
        <p:txBody>
          <a:bodyPr anchor="b" anchorCtr="0"/>
          <a:lstStyle>
            <a:lvl1pPr>
              <a:spcBef>
                <a:spcPts val="0"/>
              </a:spcBef>
              <a:defRPr sz="1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8B4A97B-8C6F-A742-9B60-1B6AE71A141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2000" y="504000"/>
            <a:ext cx="14859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860056"/>
      </p:ext>
    </p:extLst>
  </p:cSld>
  <p:clrMapOvr>
    <a:masterClrMapping/>
  </p:clrMapOvr>
  <p:transition spd="slow" advClick="0" advTm="4000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2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37B7A-11A2-5243-9AEE-21A4452498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" y="2700000"/>
            <a:ext cx="6876000" cy="1440000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Click</a:t>
            </a:r>
            <a:r>
              <a:rPr lang="en-US"/>
              <a:t>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4D2CF9-6795-E24D-90F2-E0CA778EB3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000" y="1728000"/>
            <a:ext cx="6876000" cy="720000"/>
          </a:xfrm>
        </p:spPr>
        <p:txBody>
          <a:bodyPr anchor="b" anchorCtr="0"/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/>
              <a:t>Click</a:t>
            </a:r>
            <a:r>
              <a:rPr lang="en-US"/>
              <a:t>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7FFC3-561C-5549-B697-6C8BB95A2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D557C23-2C1E-6744-965A-EB94DA68E1AC}"/>
              </a:ext>
            </a:extLst>
          </p:cNvPr>
          <p:cNvCxnSpPr/>
          <p:nvPr userDrawn="1"/>
        </p:nvCxnSpPr>
        <p:spPr>
          <a:xfrm>
            <a:off x="648001" y="2592000"/>
            <a:ext cx="432000" cy="0"/>
          </a:xfrm>
          <a:prstGeom prst="line">
            <a:avLst/>
          </a:prstGeom>
          <a:ln w="30480" cap="rnd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7DA8F83-4B3E-8A42-815F-9B018CE195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8000" y="4608000"/>
            <a:ext cx="6876000" cy="252000"/>
          </a:xfrm>
        </p:spPr>
        <p:txBody>
          <a:bodyPr anchor="b" anchorCtr="0"/>
          <a:lstStyle>
            <a:lvl1pPr>
              <a:spcBef>
                <a:spcPts val="0"/>
              </a:spcBef>
              <a:defRPr sz="1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</a:t>
            </a:r>
            <a:r>
              <a:rPr lang="en-GB" noProof="0"/>
              <a:t>Master</a:t>
            </a:r>
            <a:r>
              <a:rPr lang="en-US"/>
              <a:t>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56BB0E-B503-6047-9026-46230EF788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2000" y="504000"/>
            <a:ext cx="14859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331088"/>
      </p:ext>
    </p:extLst>
  </p:cSld>
  <p:clrMapOvr>
    <a:masterClrMapping/>
  </p:clrMapOvr>
  <p:transition spd="slow" advClick="0" advTm="4000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pl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37B7A-11A2-5243-9AEE-21A4452498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" y="1728000"/>
            <a:ext cx="6876000" cy="1440000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</a:t>
            </a:r>
            <a:r>
              <a:rPr lang="en-GB" noProof="0"/>
              <a:t>edit</a:t>
            </a:r>
            <a:r>
              <a:rPr lang="en-US"/>
              <a:t>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7FFC3-561C-5549-B697-6C8BB95A2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7DA8F83-4B3E-8A42-815F-9B018CE195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8000" y="4608000"/>
            <a:ext cx="6876000" cy="252000"/>
          </a:xfrm>
        </p:spPr>
        <p:txBody>
          <a:bodyPr anchor="b" anchorCtr="0"/>
          <a:lstStyle>
            <a:lvl1pPr>
              <a:spcBef>
                <a:spcPts val="0"/>
              </a:spcBef>
              <a:defRPr sz="18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</a:t>
            </a:r>
            <a:r>
              <a:rPr lang="en-GB" noProof="0"/>
              <a:t>Master</a:t>
            </a:r>
            <a:r>
              <a:rPr lang="en-US"/>
              <a:t> text styles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56BB0E-B503-6047-9026-46230EF7886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72000" y="504000"/>
            <a:ext cx="1485900" cy="43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459371"/>
      </p:ext>
    </p:extLst>
  </p:cSld>
  <p:clrMapOvr>
    <a:masterClrMapping/>
  </p:clrMapOvr>
  <p:transition spd="slow" advClick="0" advTm="4000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minus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37B7A-11A2-5243-9AEE-21A4452498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" y="1728000"/>
            <a:ext cx="6876000" cy="1440000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Click</a:t>
            </a:r>
            <a:r>
              <a:rPr lang="en-US"/>
              <a:t> to edit Master title style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DBCC5060-0956-494D-BDA8-83E48EFB4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8000" y="6192000"/>
            <a:ext cx="10848000" cy="180000"/>
          </a:xfrm>
        </p:spPr>
        <p:txBody>
          <a:bodyPr/>
          <a:lstStyle/>
          <a:p>
            <a:r>
              <a:rPr lang="en-GB" noProof="0"/>
              <a:t>www.britishcouncil.org</a:t>
            </a:r>
          </a:p>
        </p:txBody>
      </p:sp>
    </p:spTree>
    <p:extLst>
      <p:ext uri="{BB962C8B-B14F-4D97-AF65-F5344CB8AC3E}">
        <p14:creationId xmlns:p14="http://schemas.microsoft.com/office/powerpoint/2010/main" val="1112072251"/>
      </p:ext>
    </p:extLst>
  </p:cSld>
  <p:clrMapOvr>
    <a:masterClrMapping/>
  </p:clrMapOvr>
  <p:transition spd="slow" advClick="0" advTm="4000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1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37B7A-11A2-5243-9AEE-21A4452498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" y="2340000"/>
            <a:ext cx="6876000" cy="1440000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</a:t>
            </a:r>
            <a:r>
              <a:rPr lang="en-GB" noProof="0"/>
              <a:t>to</a:t>
            </a:r>
            <a:r>
              <a:rPr lang="en-US"/>
              <a:t>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4D2CF9-6795-E24D-90F2-E0CA778EB3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000" y="1728000"/>
            <a:ext cx="6876000" cy="360000"/>
          </a:xfrm>
        </p:spPr>
        <p:txBody>
          <a:bodyPr anchor="b" anchorCtr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noProof="0"/>
              <a:t>Click</a:t>
            </a:r>
            <a:r>
              <a:rPr lang="en-US"/>
              <a:t>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7FFC3-561C-5549-B697-6C8BB95A2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D557C23-2C1E-6744-965A-EB94DA68E1AC}"/>
              </a:ext>
            </a:extLst>
          </p:cNvPr>
          <p:cNvCxnSpPr/>
          <p:nvPr userDrawn="1"/>
        </p:nvCxnSpPr>
        <p:spPr>
          <a:xfrm>
            <a:off x="648001" y="2232000"/>
            <a:ext cx="432000" cy="0"/>
          </a:xfrm>
          <a:prstGeom prst="line">
            <a:avLst/>
          </a:prstGeom>
          <a:ln w="3048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7DA8F83-4B3E-8A42-815F-9B018CE195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8000" y="4608000"/>
            <a:ext cx="6876000" cy="252000"/>
          </a:xfrm>
        </p:spPr>
        <p:txBody>
          <a:bodyPr anchor="b" anchorCtr="0"/>
          <a:lstStyle>
            <a:lvl1pPr>
              <a:spcBef>
                <a:spcPts val="0"/>
              </a:spcBef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</a:t>
            </a:r>
            <a:r>
              <a:rPr lang="en-GB" noProof="0"/>
              <a:t>Master</a:t>
            </a:r>
            <a:r>
              <a:rPr lang="en-US"/>
              <a:t> text styles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228E9DE-B6D7-D144-9B89-4C1ED3A472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8000" y="504000"/>
            <a:ext cx="14605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506492"/>
      </p:ext>
    </p:extLst>
  </p:cSld>
  <p:clrMapOvr>
    <a:masterClrMapping/>
  </p:clrMapOvr>
  <p:transition spd="slow" advClick="0" advTm="4000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2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37B7A-11A2-5243-9AEE-21A4452498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" y="2700000"/>
            <a:ext cx="6876000" cy="1440000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>
                <a:solidFill>
                  <a:schemeClr val="accent1"/>
                </a:solidFill>
              </a:defRPr>
            </a:lvl1pPr>
          </a:lstStyle>
          <a:p>
            <a:r>
              <a:rPr lang="en-GB" noProof="0"/>
              <a:t>Click</a:t>
            </a:r>
            <a:r>
              <a:rPr lang="en-US"/>
              <a:t>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4D2CF9-6795-E24D-90F2-E0CA778EB3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000" y="1728000"/>
            <a:ext cx="6876000" cy="720000"/>
          </a:xfrm>
        </p:spPr>
        <p:txBody>
          <a:bodyPr anchor="b" anchorCtr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B7FFC3-561C-5549-B697-6C8BB95A2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D557C23-2C1E-6744-965A-EB94DA68E1AC}"/>
              </a:ext>
            </a:extLst>
          </p:cNvPr>
          <p:cNvCxnSpPr/>
          <p:nvPr userDrawn="1"/>
        </p:nvCxnSpPr>
        <p:spPr>
          <a:xfrm>
            <a:off x="648001" y="2592000"/>
            <a:ext cx="432000" cy="0"/>
          </a:xfrm>
          <a:prstGeom prst="line">
            <a:avLst/>
          </a:prstGeom>
          <a:ln w="3048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7DA8F83-4B3E-8A42-815F-9B018CE1951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8000" y="4608000"/>
            <a:ext cx="6876000" cy="252000"/>
          </a:xfrm>
        </p:spPr>
        <p:txBody>
          <a:bodyPr anchor="b" anchorCtr="0"/>
          <a:lstStyle>
            <a:lvl1pPr>
              <a:spcBef>
                <a:spcPts val="0"/>
              </a:spcBef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</a:t>
            </a:r>
            <a:r>
              <a:rPr lang="en-GB" noProof="0"/>
              <a:t>text</a:t>
            </a:r>
            <a:r>
              <a:rPr lang="en-US"/>
              <a:t> styles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41C586-C2C4-F543-85BF-E60883FCAC8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8000" y="504000"/>
            <a:ext cx="14605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158559"/>
      </p:ext>
    </p:extLst>
  </p:cSld>
  <p:clrMapOvr>
    <a:masterClrMapping/>
  </p:clrMapOvr>
  <p:transition spd="slow" advClick="0" advTm="4000">
    <p:push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theme" Target="../theme/theme5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8">
            <a:extLst>
              <a:ext uri="{FF2B5EF4-FFF2-40B4-BE49-F238E27FC236}">
                <a16:creationId xmlns:a16="http://schemas.microsoft.com/office/drawing/2014/main" id="{78144029-A22A-9A49-B9EE-98B449D69D85}"/>
              </a:ext>
            </a:extLst>
          </p:cNvPr>
          <p:cNvSpPr/>
          <p:nvPr userDrawn="1"/>
        </p:nvSpPr>
        <p:spPr>
          <a:xfrm>
            <a:off x="323998" y="1511994"/>
            <a:ext cx="7524002" cy="3600007"/>
          </a:xfrm>
          <a:custGeom>
            <a:avLst/>
            <a:gdLst>
              <a:gd name="connsiteX0" fmla="*/ 0 w 7524002"/>
              <a:gd name="connsiteY0" fmla="*/ 0 h 3600007"/>
              <a:gd name="connsiteX1" fmla="*/ 7524001 w 7524002"/>
              <a:gd name="connsiteY1" fmla="*/ 0 h 3600007"/>
              <a:gd name="connsiteX2" fmla="*/ 7524001 w 7524002"/>
              <a:gd name="connsiteY2" fmla="*/ 2987997 h 3600007"/>
              <a:gd name="connsiteX3" fmla="*/ 7524002 w 7524002"/>
              <a:gd name="connsiteY3" fmla="*/ 2988007 h 3600007"/>
              <a:gd name="connsiteX4" fmla="*/ 6912002 w 7524002"/>
              <a:gd name="connsiteY4" fmla="*/ 3600007 h 3600007"/>
              <a:gd name="connsiteX5" fmla="*/ 6912001 w 7524002"/>
              <a:gd name="connsiteY5" fmla="*/ 3600007 h 3600007"/>
              <a:gd name="connsiteX6" fmla="*/ 1 w 7524002"/>
              <a:gd name="connsiteY6" fmla="*/ 3600007 h 3600007"/>
              <a:gd name="connsiteX7" fmla="*/ 1 w 7524002"/>
              <a:gd name="connsiteY7" fmla="*/ 2988000 h 3600007"/>
              <a:gd name="connsiteX8" fmla="*/ 0 w 7524002"/>
              <a:gd name="connsiteY8" fmla="*/ 2988000 h 3600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24002" h="3600007">
                <a:moveTo>
                  <a:pt x="0" y="0"/>
                </a:moveTo>
                <a:lnTo>
                  <a:pt x="7524001" y="0"/>
                </a:lnTo>
                <a:lnTo>
                  <a:pt x="7524001" y="2987997"/>
                </a:lnTo>
                <a:lnTo>
                  <a:pt x="7524002" y="2988007"/>
                </a:lnTo>
                <a:cubicBezTo>
                  <a:pt x="7524002" y="3326005"/>
                  <a:pt x="7250000" y="3600007"/>
                  <a:pt x="6912002" y="3600007"/>
                </a:cubicBezTo>
                <a:lnTo>
                  <a:pt x="6912001" y="3600007"/>
                </a:lnTo>
                <a:lnTo>
                  <a:pt x="1" y="3600007"/>
                </a:lnTo>
                <a:lnTo>
                  <a:pt x="1" y="2988000"/>
                </a:lnTo>
                <a:lnTo>
                  <a:pt x="0" y="298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8000" y="504000"/>
            <a:ext cx="10944000" cy="79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8000" y="1728000"/>
            <a:ext cx="6876000" cy="309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96C4A3-C656-FC49-BAFB-1E13EFFD2C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8000" y="6192000"/>
            <a:ext cx="10848000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noProof="0"/>
              <a:t>www.britishcouncil.org</a:t>
            </a:r>
          </a:p>
        </p:txBody>
      </p:sp>
    </p:spTree>
    <p:extLst>
      <p:ext uri="{BB962C8B-B14F-4D97-AF65-F5344CB8AC3E}">
        <p14:creationId xmlns:p14="http://schemas.microsoft.com/office/powerpoint/2010/main" val="6730881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3" r:id="rId1"/>
    <p:sldLayoutId id="2147483726" r:id="rId2"/>
    <p:sldLayoutId id="2147483745" r:id="rId3"/>
  </p:sldLayoutIdLst>
  <p:transition spd="slow" advClick="0" advTm="4000">
    <p:push/>
  </p:transition>
  <p:hf hdr="0" dt="0"/>
  <p:txStyles>
    <p:titleStyle>
      <a:lvl1pPr algn="l" defTabSz="914400" rtl="0" eaLnBrk="1" latinLnBrk="0" hangingPunct="1">
        <a:lnSpc>
          <a:spcPts val="3300"/>
        </a:lnSpc>
        <a:spcBef>
          <a:spcPct val="0"/>
        </a:spcBef>
        <a:buNone/>
        <a:defRPr sz="3000" b="0" i="0" kern="1200">
          <a:solidFill>
            <a:schemeClr val="tx1"/>
          </a:solidFill>
          <a:latin typeface="British Council Sans Headline" panose="020B0504020202020204" pitchFamily="34" charset="0"/>
          <a:ea typeface="+mj-ea"/>
          <a:cs typeface="British Council Sans Headline" panose="020B05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200" b="1" kern="1200">
          <a:solidFill>
            <a:schemeClr val="bg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Font typeface="Arial" panose="020B0604020202020204" pitchFamily="34" charset="0"/>
        <a:buNone/>
        <a:defRPr sz="2000" b="1" kern="1200">
          <a:solidFill>
            <a:schemeClr val="bg2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bg2"/>
          </a:solidFill>
          <a:latin typeface="+mn-lt"/>
          <a:ea typeface="+mn-ea"/>
          <a:cs typeface="+mn-cs"/>
        </a:defRPr>
      </a:lvl3pPr>
      <a:lvl4pPr marL="18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bg2"/>
        </a:buClr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4pPr>
      <a:lvl5pPr marL="36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bg2"/>
        </a:buClr>
        <a:buFont typeface="British Council Sans" panose="020B0504020202020204" pitchFamily="34" charset="0"/>
        <a:buChar char="–"/>
        <a:defRPr sz="1800" kern="1200">
          <a:solidFill>
            <a:schemeClr val="bg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906F040B-0B1A-1441-942C-BE62348984CF}"/>
              </a:ext>
            </a:extLst>
          </p:cNvPr>
          <p:cNvSpPr/>
          <p:nvPr userDrawn="1"/>
        </p:nvSpPr>
        <p:spPr>
          <a:xfrm>
            <a:off x="323998" y="1511994"/>
            <a:ext cx="7524002" cy="3600007"/>
          </a:xfrm>
          <a:custGeom>
            <a:avLst/>
            <a:gdLst>
              <a:gd name="connsiteX0" fmla="*/ 0 w 7524002"/>
              <a:gd name="connsiteY0" fmla="*/ 0 h 3600007"/>
              <a:gd name="connsiteX1" fmla="*/ 7524001 w 7524002"/>
              <a:gd name="connsiteY1" fmla="*/ 0 h 3600007"/>
              <a:gd name="connsiteX2" fmla="*/ 7524001 w 7524002"/>
              <a:gd name="connsiteY2" fmla="*/ 2987997 h 3600007"/>
              <a:gd name="connsiteX3" fmla="*/ 7524002 w 7524002"/>
              <a:gd name="connsiteY3" fmla="*/ 2988007 h 3600007"/>
              <a:gd name="connsiteX4" fmla="*/ 6912002 w 7524002"/>
              <a:gd name="connsiteY4" fmla="*/ 3600007 h 3600007"/>
              <a:gd name="connsiteX5" fmla="*/ 6912001 w 7524002"/>
              <a:gd name="connsiteY5" fmla="*/ 3600007 h 3600007"/>
              <a:gd name="connsiteX6" fmla="*/ 1 w 7524002"/>
              <a:gd name="connsiteY6" fmla="*/ 3600007 h 3600007"/>
              <a:gd name="connsiteX7" fmla="*/ 1 w 7524002"/>
              <a:gd name="connsiteY7" fmla="*/ 2988000 h 3600007"/>
              <a:gd name="connsiteX8" fmla="*/ 0 w 7524002"/>
              <a:gd name="connsiteY8" fmla="*/ 2988000 h 3600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24002" h="3600007">
                <a:moveTo>
                  <a:pt x="0" y="0"/>
                </a:moveTo>
                <a:lnTo>
                  <a:pt x="7524001" y="0"/>
                </a:lnTo>
                <a:lnTo>
                  <a:pt x="7524001" y="2987997"/>
                </a:lnTo>
                <a:lnTo>
                  <a:pt x="7524002" y="2988007"/>
                </a:lnTo>
                <a:cubicBezTo>
                  <a:pt x="7524002" y="3326005"/>
                  <a:pt x="7250000" y="3600007"/>
                  <a:pt x="6912002" y="3600007"/>
                </a:cubicBezTo>
                <a:lnTo>
                  <a:pt x="6912001" y="3600007"/>
                </a:lnTo>
                <a:lnTo>
                  <a:pt x="1" y="3600007"/>
                </a:lnTo>
                <a:lnTo>
                  <a:pt x="1" y="2988000"/>
                </a:lnTo>
                <a:lnTo>
                  <a:pt x="0" y="2988000"/>
                </a:ln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8000" y="504000"/>
            <a:ext cx="10944000" cy="79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8000" y="1728000"/>
            <a:ext cx="6876000" cy="309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</a:t>
            </a:r>
            <a:r>
              <a:rPr lang="en-GB" noProof="0"/>
              <a:t>Master</a:t>
            </a:r>
            <a:r>
              <a:rPr lang="en-US"/>
              <a:t>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96C4A3-C656-FC49-BAFB-1E13EFFD2C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8000" y="6192000"/>
            <a:ext cx="10848000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200" b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 noProof="0"/>
              <a:t>www.britishcouncil.org</a:t>
            </a:r>
          </a:p>
        </p:txBody>
      </p:sp>
    </p:spTree>
    <p:extLst>
      <p:ext uri="{BB962C8B-B14F-4D97-AF65-F5344CB8AC3E}">
        <p14:creationId xmlns:p14="http://schemas.microsoft.com/office/powerpoint/2010/main" val="31020534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</p:sldLayoutIdLst>
  <p:transition spd="slow" advClick="0" advTm="4000">
    <p:push/>
  </p:transition>
  <p:hf hdr="0" dt="0"/>
  <p:txStyles>
    <p:titleStyle>
      <a:lvl1pPr algn="l" defTabSz="914400" rtl="0" eaLnBrk="1" latinLnBrk="0" hangingPunct="1">
        <a:lnSpc>
          <a:spcPts val="3300"/>
        </a:lnSpc>
        <a:spcBef>
          <a:spcPct val="0"/>
        </a:spcBef>
        <a:buNone/>
        <a:defRPr sz="3000" b="0" i="0" kern="1200">
          <a:solidFill>
            <a:schemeClr val="tx1"/>
          </a:solidFill>
          <a:latin typeface="British Council Sans Headline" panose="020B0504020202020204" pitchFamily="34" charset="0"/>
          <a:ea typeface="+mj-ea"/>
          <a:cs typeface="British Council Sans Headline" panose="020B05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8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British Council Sans" panose="020B05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3F291D8B-9729-0B42-945A-DB3A4021540D}"/>
              </a:ext>
            </a:extLst>
          </p:cNvPr>
          <p:cNvSpPr/>
          <p:nvPr userDrawn="1"/>
        </p:nvSpPr>
        <p:spPr>
          <a:xfrm>
            <a:off x="323998" y="1511994"/>
            <a:ext cx="7524002" cy="3600007"/>
          </a:xfrm>
          <a:custGeom>
            <a:avLst/>
            <a:gdLst>
              <a:gd name="connsiteX0" fmla="*/ 0 w 7524002"/>
              <a:gd name="connsiteY0" fmla="*/ 0 h 3600007"/>
              <a:gd name="connsiteX1" fmla="*/ 7524001 w 7524002"/>
              <a:gd name="connsiteY1" fmla="*/ 0 h 3600007"/>
              <a:gd name="connsiteX2" fmla="*/ 7524001 w 7524002"/>
              <a:gd name="connsiteY2" fmla="*/ 2987997 h 3600007"/>
              <a:gd name="connsiteX3" fmla="*/ 7524002 w 7524002"/>
              <a:gd name="connsiteY3" fmla="*/ 2988007 h 3600007"/>
              <a:gd name="connsiteX4" fmla="*/ 6912002 w 7524002"/>
              <a:gd name="connsiteY4" fmla="*/ 3600007 h 3600007"/>
              <a:gd name="connsiteX5" fmla="*/ 6912001 w 7524002"/>
              <a:gd name="connsiteY5" fmla="*/ 3600007 h 3600007"/>
              <a:gd name="connsiteX6" fmla="*/ 1 w 7524002"/>
              <a:gd name="connsiteY6" fmla="*/ 3600007 h 3600007"/>
              <a:gd name="connsiteX7" fmla="*/ 1 w 7524002"/>
              <a:gd name="connsiteY7" fmla="*/ 2988000 h 3600007"/>
              <a:gd name="connsiteX8" fmla="*/ 0 w 7524002"/>
              <a:gd name="connsiteY8" fmla="*/ 2988000 h 3600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24002" h="3600007">
                <a:moveTo>
                  <a:pt x="0" y="0"/>
                </a:moveTo>
                <a:lnTo>
                  <a:pt x="7524001" y="0"/>
                </a:lnTo>
                <a:lnTo>
                  <a:pt x="7524001" y="2987997"/>
                </a:lnTo>
                <a:lnTo>
                  <a:pt x="7524002" y="2988007"/>
                </a:lnTo>
                <a:cubicBezTo>
                  <a:pt x="7524002" y="3326005"/>
                  <a:pt x="7250000" y="3600007"/>
                  <a:pt x="6912002" y="3600007"/>
                </a:cubicBezTo>
                <a:lnTo>
                  <a:pt x="6912001" y="3600007"/>
                </a:lnTo>
                <a:lnTo>
                  <a:pt x="1" y="3600007"/>
                </a:lnTo>
                <a:lnTo>
                  <a:pt x="1" y="2988000"/>
                </a:lnTo>
                <a:lnTo>
                  <a:pt x="0" y="298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8000" y="504000"/>
            <a:ext cx="10944000" cy="79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noProof="0"/>
              <a:t>Click</a:t>
            </a:r>
            <a:r>
              <a:rPr lang="en-US"/>
              <a:t>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8000" y="1728000"/>
            <a:ext cx="6876000" cy="309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96C4A3-C656-FC49-BAFB-1E13EFFD2C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8000" y="6192000"/>
            <a:ext cx="10944000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200" b="1">
                <a:solidFill>
                  <a:schemeClr val="tx2"/>
                </a:solidFill>
              </a:defRPr>
            </a:lvl1pPr>
          </a:lstStyle>
          <a:p>
            <a:r>
              <a:rPr lang="en-GB" noProof="0"/>
              <a:t>www.britishcouncil.org</a:t>
            </a:r>
          </a:p>
        </p:txBody>
      </p:sp>
    </p:spTree>
    <p:extLst>
      <p:ext uri="{BB962C8B-B14F-4D97-AF65-F5344CB8AC3E}">
        <p14:creationId xmlns:p14="http://schemas.microsoft.com/office/powerpoint/2010/main" val="58982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64" r:id="rId3"/>
  </p:sldLayoutIdLst>
  <p:transition spd="slow" advClick="0" advTm="4000">
    <p:push/>
  </p:transition>
  <p:hf hdr="0" dt="0"/>
  <p:txStyles>
    <p:titleStyle>
      <a:lvl1pPr algn="l" defTabSz="914400" rtl="0" eaLnBrk="1" latinLnBrk="0" hangingPunct="1">
        <a:lnSpc>
          <a:spcPts val="3300"/>
        </a:lnSpc>
        <a:spcBef>
          <a:spcPct val="0"/>
        </a:spcBef>
        <a:buNone/>
        <a:defRPr sz="3000" b="0" i="0" kern="1200">
          <a:solidFill>
            <a:schemeClr val="tx2"/>
          </a:solidFill>
          <a:latin typeface="British Council Sans Headline" panose="020B0504020202020204" pitchFamily="34" charset="0"/>
          <a:ea typeface="+mj-ea"/>
          <a:cs typeface="British Council Sans Headline" panose="020B05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200" b="1" kern="1200">
          <a:solidFill>
            <a:schemeClr val="accent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Font typeface="Arial" panose="020B0604020202020204" pitchFamily="34" charset="0"/>
        <a:buNone/>
        <a:defRPr sz="2000" b="1" kern="1200">
          <a:solidFill>
            <a:schemeClr val="bg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8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36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British Council Sans" panose="020B0504020202020204" pitchFamily="34" charset="0"/>
        <a:buChar char="–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6BC31D06-11C4-444F-B6A7-6348071675B7}"/>
              </a:ext>
            </a:extLst>
          </p:cNvPr>
          <p:cNvSpPr/>
          <p:nvPr userDrawn="1"/>
        </p:nvSpPr>
        <p:spPr>
          <a:xfrm>
            <a:off x="323998" y="1511994"/>
            <a:ext cx="7524002" cy="3600007"/>
          </a:xfrm>
          <a:custGeom>
            <a:avLst/>
            <a:gdLst>
              <a:gd name="connsiteX0" fmla="*/ 0 w 7524002"/>
              <a:gd name="connsiteY0" fmla="*/ 0 h 3600007"/>
              <a:gd name="connsiteX1" fmla="*/ 7524001 w 7524002"/>
              <a:gd name="connsiteY1" fmla="*/ 0 h 3600007"/>
              <a:gd name="connsiteX2" fmla="*/ 7524001 w 7524002"/>
              <a:gd name="connsiteY2" fmla="*/ 2987997 h 3600007"/>
              <a:gd name="connsiteX3" fmla="*/ 7524002 w 7524002"/>
              <a:gd name="connsiteY3" fmla="*/ 2988007 h 3600007"/>
              <a:gd name="connsiteX4" fmla="*/ 6912002 w 7524002"/>
              <a:gd name="connsiteY4" fmla="*/ 3600007 h 3600007"/>
              <a:gd name="connsiteX5" fmla="*/ 6912001 w 7524002"/>
              <a:gd name="connsiteY5" fmla="*/ 3600007 h 3600007"/>
              <a:gd name="connsiteX6" fmla="*/ 1 w 7524002"/>
              <a:gd name="connsiteY6" fmla="*/ 3600007 h 3600007"/>
              <a:gd name="connsiteX7" fmla="*/ 1 w 7524002"/>
              <a:gd name="connsiteY7" fmla="*/ 2988000 h 3600007"/>
              <a:gd name="connsiteX8" fmla="*/ 0 w 7524002"/>
              <a:gd name="connsiteY8" fmla="*/ 2988000 h 36000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524002" h="3600007">
                <a:moveTo>
                  <a:pt x="0" y="0"/>
                </a:moveTo>
                <a:lnTo>
                  <a:pt x="7524001" y="0"/>
                </a:lnTo>
                <a:lnTo>
                  <a:pt x="7524001" y="2987997"/>
                </a:lnTo>
                <a:lnTo>
                  <a:pt x="7524002" y="2988007"/>
                </a:lnTo>
                <a:cubicBezTo>
                  <a:pt x="7524002" y="3326005"/>
                  <a:pt x="7250000" y="3600007"/>
                  <a:pt x="6912002" y="3600007"/>
                </a:cubicBezTo>
                <a:lnTo>
                  <a:pt x="6912001" y="3600007"/>
                </a:lnTo>
                <a:lnTo>
                  <a:pt x="1" y="3600007"/>
                </a:lnTo>
                <a:lnTo>
                  <a:pt x="1" y="2988000"/>
                </a:lnTo>
                <a:lnTo>
                  <a:pt x="0" y="2988000"/>
                </a:lnTo>
                <a:close/>
              </a:path>
            </a:pathLst>
          </a:cu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GB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8000" y="504000"/>
            <a:ext cx="10944000" cy="79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noProof="0"/>
              <a:t>Click</a:t>
            </a:r>
            <a:r>
              <a:rPr lang="en-US"/>
              <a:t>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8000" y="1728000"/>
            <a:ext cx="6876000" cy="309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96C4A3-C656-FC49-BAFB-1E13EFFD2C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48000" y="6192000"/>
            <a:ext cx="10944000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200" b="1">
                <a:solidFill>
                  <a:schemeClr val="tx2"/>
                </a:solidFill>
              </a:defRPr>
            </a:lvl1pPr>
          </a:lstStyle>
          <a:p>
            <a:r>
              <a:rPr lang="en-GB" noProof="0"/>
              <a:t>www.britishcouncil.org</a:t>
            </a:r>
          </a:p>
        </p:txBody>
      </p:sp>
    </p:spTree>
    <p:extLst>
      <p:ext uri="{BB962C8B-B14F-4D97-AF65-F5344CB8AC3E}">
        <p14:creationId xmlns:p14="http://schemas.microsoft.com/office/powerpoint/2010/main" val="1119160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5" r:id="rId5"/>
  </p:sldLayoutIdLst>
  <p:transition spd="slow" advClick="0" advTm="4000">
    <p:push/>
  </p:transition>
  <p:hf hdr="0" dt="0"/>
  <p:txStyles>
    <p:titleStyle>
      <a:lvl1pPr algn="l" defTabSz="914400" rtl="0" eaLnBrk="1" latinLnBrk="0" hangingPunct="1">
        <a:lnSpc>
          <a:spcPts val="3300"/>
        </a:lnSpc>
        <a:spcBef>
          <a:spcPct val="0"/>
        </a:spcBef>
        <a:buNone/>
        <a:defRPr sz="3000" b="0" i="0" kern="1200">
          <a:solidFill>
            <a:schemeClr val="tx2"/>
          </a:solidFill>
          <a:latin typeface="British Council Sans Headline" panose="020B0504020202020204" pitchFamily="34" charset="0"/>
          <a:ea typeface="+mj-ea"/>
          <a:cs typeface="British Council Sans Headline" panose="020B05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200" b="1" kern="1200">
          <a:solidFill>
            <a:schemeClr val="tx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8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British Council Sans" panose="020B05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8000" y="504000"/>
            <a:ext cx="10944000" cy="79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</a:t>
            </a:r>
            <a:r>
              <a:rPr lang="en-GB" noProof="0"/>
              <a:t>to</a:t>
            </a:r>
            <a:r>
              <a:rPr lang="en-US"/>
              <a:t>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8000" y="1512000"/>
            <a:ext cx="8136000" cy="450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/>
              <a:t>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48000" y="6192000"/>
            <a:ext cx="10439999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r>
              <a:rPr lang="en-GB" noProof="0"/>
              <a:t>www.britishcouncil.org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88000" y="6192000"/>
            <a:ext cx="504000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1200" b="1">
                <a:solidFill>
                  <a:schemeClr val="tx2"/>
                </a:solidFill>
              </a:defRPr>
            </a:lvl1pPr>
          </a:lstStyle>
          <a:p>
            <a:fld id="{A36854FA-307F-854E-96D4-DE585DB24BD3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D557C23-2C1E-6744-965A-EB94DA68E1AC}"/>
              </a:ext>
            </a:extLst>
          </p:cNvPr>
          <p:cNvCxnSpPr/>
          <p:nvPr userDrawn="1"/>
        </p:nvCxnSpPr>
        <p:spPr>
          <a:xfrm>
            <a:off x="648000" y="396000"/>
            <a:ext cx="432000" cy="0"/>
          </a:xfrm>
          <a:prstGeom prst="line">
            <a:avLst/>
          </a:prstGeom>
          <a:ln w="3048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8408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2" r:id="rId2"/>
    <p:sldLayoutId id="2147483664" r:id="rId3"/>
    <p:sldLayoutId id="2147483684" r:id="rId4"/>
    <p:sldLayoutId id="2147483685" r:id="rId5"/>
    <p:sldLayoutId id="2147483667" r:id="rId6"/>
  </p:sldLayoutIdLst>
  <p:transition spd="slow" advClick="0" advTm="4000">
    <p:push/>
  </p:transition>
  <p:hf hdr="0" dt="0"/>
  <p:txStyles>
    <p:titleStyle>
      <a:lvl1pPr algn="l" defTabSz="914400" rtl="0" eaLnBrk="1" latinLnBrk="0" hangingPunct="1">
        <a:lnSpc>
          <a:spcPts val="3300"/>
        </a:lnSpc>
        <a:spcBef>
          <a:spcPct val="0"/>
        </a:spcBef>
        <a:buNone/>
        <a:defRPr sz="3000" b="0" i="0" kern="1200">
          <a:solidFill>
            <a:schemeClr val="tx2"/>
          </a:solidFill>
          <a:latin typeface="British Council Sans Headline" panose="020B0504020202020204" pitchFamily="34" charset="0"/>
          <a:ea typeface="+mj-ea"/>
          <a:cs typeface="British Council Sans Headline" panose="020B05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200" b="1" kern="1200">
          <a:solidFill>
            <a:schemeClr val="tx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8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British Council Sans" panose="020B05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8000" y="504000"/>
            <a:ext cx="10944000" cy="792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8000" y="1512000"/>
            <a:ext cx="10944000" cy="450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</a:t>
            </a:r>
            <a:r>
              <a:rPr lang="en-GB" noProof="0"/>
              <a:t>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21261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</p:sldLayoutIdLst>
  <p:transition spd="slow" advClick="0" advTm="4000">
    <p:push/>
  </p:transition>
  <p:hf hdr="0" dt="0"/>
  <p:txStyles>
    <p:titleStyle>
      <a:lvl1pPr algn="l" defTabSz="914400" rtl="0" eaLnBrk="1" latinLnBrk="0" hangingPunct="1">
        <a:lnSpc>
          <a:spcPts val="3300"/>
        </a:lnSpc>
        <a:spcBef>
          <a:spcPct val="0"/>
        </a:spcBef>
        <a:buNone/>
        <a:defRPr sz="3000" b="0" i="0" kern="1200">
          <a:solidFill>
            <a:schemeClr val="tx2"/>
          </a:solidFill>
          <a:latin typeface="British Council Sans Headline" panose="020B0504020202020204" pitchFamily="34" charset="0"/>
          <a:ea typeface="+mj-ea"/>
          <a:cs typeface="British Council Sans Headline" panose="020B05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200" b="1" kern="1200">
          <a:solidFill>
            <a:schemeClr val="tx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600"/>
        </a:spcAft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8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360000" indent="-18000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accent1"/>
        </a:buClr>
        <a:buFont typeface="British Council Sans" panose="020B05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D0E9EFB-DA75-4CAE-BEE8-8A9CF758ED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GB" sz="8000" dirty="0"/>
            </a:br>
            <a:endParaRPr lang="en-GB" sz="8000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www.britishcouncil.org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555051-4B29-D942-AA20-875F9F7069EE}"/>
              </a:ext>
            </a:extLst>
          </p:cNvPr>
          <p:cNvSpPr txBox="1"/>
          <p:nvPr/>
        </p:nvSpPr>
        <p:spPr>
          <a:xfrm>
            <a:off x="3699982" y="20097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4" name="Picture 3" descr="A purple and red square with a red dot&#10;&#10;AI-generated content may be incorrect.">
            <a:extLst>
              <a:ext uri="{FF2B5EF4-FFF2-40B4-BE49-F238E27FC236}">
                <a16:creationId xmlns:a16="http://schemas.microsoft.com/office/drawing/2014/main" id="{C144761B-D4E2-CDEA-9244-329A19AED4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5913" y="1191395"/>
            <a:ext cx="4244526" cy="4244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505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9711-3AFF-4CF5-AB9C-82421EF83C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000" dirty="0"/>
              <a:t>The whole organisation needs to focus its efforts on being easy to understand and engage with.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01E113-D188-4824-96A1-5F144C4DC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</p:spTree>
    <p:extLst>
      <p:ext uri="{BB962C8B-B14F-4D97-AF65-F5344CB8AC3E}">
        <p14:creationId xmlns:p14="http://schemas.microsoft.com/office/powerpoint/2010/main" val="558328471"/>
      </p:ext>
    </p:extLst>
  </p:cSld>
  <p:clrMapOvr>
    <a:masterClrMapping/>
  </p:clrMapOvr>
  <p:transition spd="slow" advClick="0" advTm="4000"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038268A-6382-4114-8C53-2EF5EA78F8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400" dirty="0"/>
              <a:t>What can we do to make the activities of the entire operation more visible?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396702-DB11-4D7F-9091-9C8B6F53B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</p:spTree>
    <p:extLst>
      <p:ext uri="{BB962C8B-B14F-4D97-AF65-F5344CB8AC3E}">
        <p14:creationId xmlns:p14="http://schemas.microsoft.com/office/powerpoint/2010/main" val="2018254771"/>
      </p:ext>
    </p:extLst>
  </p:cSld>
  <p:clrMapOvr>
    <a:masterClrMapping/>
  </p:clrMapOvr>
  <p:transition spd="slow" advClick="0" advTm="4000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3403D-695C-4184-B248-E03B9FF530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7200"/>
              <a:t>Put them in THE CALENDAR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13AB6C-2368-47E0-9617-E9A6E28B8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pic>
        <p:nvPicPr>
          <p:cNvPr id="7" name="Picture 6" descr="A white and yellow symbol on a black background&#10;&#10;AI-generated content may be incorrect.">
            <a:extLst>
              <a:ext uri="{FF2B5EF4-FFF2-40B4-BE49-F238E27FC236}">
                <a16:creationId xmlns:a16="http://schemas.microsoft.com/office/drawing/2014/main" id="{69B09FD3-119D-BBB0-97F1-F78C8BDAF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1833" y="2644834"/>
            <a:ext cx="3155789" cy="3155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536507"/>
      </p:ext>
    </p:extLst>
  </p:cSld>
  <p:clrMapOvr>
    <a:masterClrMapping/>
  </p:clrMapOvr>
  <p:transition spd="slow" advClick="0" advTm="4000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BD3FE-A81E-413E-A073-AD7034B264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Calendar is where every SBU from every country…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1C13C5-FB2F-495B-9642-6FE808373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5B6C35-17D9-4B71-96C1-EB705E8023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5780238"/>
      </p:ext>
    </p:extLst>
  </p:cSld>
  <p:clrMapOvr>
    <a:masterClrMapping/>
  </p:clrMapOvr>
  <p:transition spd="slow" advClick="0" advTm="4000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F9061-FEA5-4299-8656-05D25D5C31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…will put their events, online classes, F2F classes and exams 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0516DC-40F2-43A6-A4D8-0DF51D758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</p:spTree>
    <p:extLst>
      <p:ext uri="{BB962C8B-B14F-4D97-AF65-F5344CB8AC3E}">
        <p14:creationId xmlns:p14="http://schemas.microsoft.com/office/powerpoint/2010/main" val="452792822"/>
      </p:ext>
    </p:extLst>
  </p:cSld>
  <p:clrMapOvr>
    <a:masterClrMapping/>
  </p:clrMapOvr>
  <p:transition spd="slow" advClick="0" advTm="4000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7C24F-E87C-45FF-B9E2-D61BE2EB195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400"/>
              <a:t>The calendar would have smart and easy filters to display the different elements and content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C6B7DD-ADED-473D-B9AA-812452AD4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F2E617-E47B-4949-B36C-E91AFC4153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3814179"/>
      </p:ext>
    </p:extLst>
  </p:cSld>
  <p:clrMapOvr>
    <a:masterClrMapping/>
  </p:clrMapOvr>
  <p:transition spd="slow" advClick="0" advTm="4000"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BAB0A79-36BD-446C-8FA9-AFB90E462E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89" r="6282"/>
          <a:stretch/>
        </p:blipFill>
        <p:spPr>
          <a:xfrm>
            <a:off x="2504661" y="1055536"/>
            <a:ext cx="9039340" cy="580246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F449136-6E83-46AC-B863-561BE10323B7}"/>
              </a:ext>
            </a:extLst>
          </p:cNvPr>
          <p:cNvSpPr/>
          <p:nvPr/>
        </p:nvSpPr>
        <p:spPr>
          <a:xfrm>
            <a:off x="2729946" y="2302529"/>
            <a:ext cx="1367625" cy="913148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r>
              <a:rPr lang="es-ES">
                <a:solidFill>
                  <a:schemeClr val="bg1"/>
                </a:solidFill>
              </a:rPr>
              <a:t>English &amp; Exams </a:t>
            </a:r>
            <a:r>
              <a:rPr lang="es-ES" err="1">
                <a:solidFill>
                  <a:schemeClr val="bg1"/>
                </a:solidFill>
              </a:rPr>
              <a:t>sessions</a:t>
            </a:r>
            <a:endParaRPr lang="en-GB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6684697-6545-46EA-8BD5-BB1953C1E304}"/>
              </a:ext>
            </a:extLst>
          </p:cNvPr>
          <p:cNvSpPr/>
          <p:nvPr/>
        </p:nvSpPr>
        <p:spPr>
          <a:xfrm>
            <a:off x="2729945" y="1209381"/>
            <a:ext cx="1367625" cy="913148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r>
              <a:rPr lang="es-ES">
                <a:solidFill>
                  <a:schemeClr val="bg1"/>
                </a:solidFill>
              </a:rPr>
              <a:t>Region</a:t>
            </a:r>
            <a:endParaRPr lang="en-GB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96A2DF8-CC64-4C3C-8EC8-74A15FA56904}"/>
              </a:ext>
            </a:extLst>
          </p:cNvPr>
          <p:cNvSpPr/>
          <p:nvPr/>
        </p:nvSpPr>
        <p:spPr>
          <a:xfrm>
            <a:off x="2729946" y="3429000"/>
            <a:ext cx="1367625" cy="913148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r>
              <a:rPr lang="es-ES" err="1">
                <a:solidFill>
                  <a:schemeClr val="bg1"/>
                </a:solidFill>
              </a:rPr>
              <a:t>Webinars</a:t>
            </a:r>
            <a:endParaRPr lang="en-GB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0884EBC-9419-44C7-BD82-5CD0F657627D}"/>
              </a:ext>
            </a:extLst>
          </p:cNvPr>
          <p:cNvSpPr/>
          <p:nvPr/>
        </p:nvSpPr>
        <p:spPr>
          <a:xfrm>
            <a:off x="2729944" y="4555471"/>
            <a:ext cx="1367625" cy="91314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Cultural </a:t>
            </a:r>
            <a:r>
              <a:rPr lang="es-ES" dirty="0" err="1">
                <a:solidFill>
                  <a:schemeClr val="bg1"/>
                </a:solidFill>
              </a:rPr>
              <a:t>events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4A13978-0DF4-454E-A2D5-68C85F49E8F8}"/>
              </a:ext>
            </a:extLst>
          </p:cNvPr>
          <p:cNvSpPr/>
          <p:nvPr/>
        </p:nvSpPr>
        <p:spPr>
          <a:xfrm>
            <a:off x="4404120" y="1155470"/>
            <a:ext cx="1367625" cy="578697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r>
              <a:rPr lang="es-ES" err="1">
                <a:solidFill>
                  <a:schemeClr val="bg1"/>
                </a:solidFill>
              </a:rPr>
              <a:t>Children</a:t>
            </a:r>
            <a:endParaRPr lang="en-GB">
              <a:solidFill>
                <a:schemeClr val="bg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741A9E5-BD3C-4576-897A-36B6144774BC}"/>
              </a:ext>
            </a:extLst>
          </p:cNvPr>
          <p:cNvSpPr/>
          <p:nvPr/>
        </p:nvSpPr>
        <p:spPr>
          <a:xfrm>
            <a:off x="5867999" y="1168311"/>
            <a:ext cx="1367625" cy="578697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r>
              <a:rPr lang="es-ES">
                <a:solidFill>
                  <a:schemeClr val="bg1"/>
                </a:solidFill>
              </a:rPr>
              <a:t>Adults</a:t>
            </a:r>
            <a:endParaRPr lang="en-GB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5430F37-600B-4560-BD3C-677DB4661B71}"/>
              </a:ext>
            </a:extLst>
          </p:cNvPr>
          <p:cNvSpPr/>
          <p:nvPr/>
        </p:nvSpPr>
        <p:spPr>
          <a:xfrm>
            <a:off x="7338375" y="1182448"/>
            <a:ext cx="1367625" cy="578697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r>
              <a:rPr lang="es-ES" err="1">
                <a:solidFill>
                  <a:schemeClr val="bg1"/>
                </a:solidFill>
              </a:rPr>
              <a:t>Month</a:t>
            </a:r>
            <a:r>
              <a:rPr lang="es-ES">
                <a:solidFill>
                  <a:schemeClr val="bg1"/>
                </a:solidFill>
              </a:rPr>
              <a:t> </a:t>
            </a:r>
            <a:r>
              <a:rPr lang="es-ES" err="1">
                <a:solidFill>
                  <a:schemeClr val="bg1"/>
                </a:solidFill>
              </a:rPr>
              <a:t>view</a:t>
            </a:r>
            <a:endParaRPr lang="en-GB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A442169-7FFA-403B-9459-CEB2A95E7836}"/>
              </a:ext>
            </a:extLst>
          </p:cNvPr>
          <p:cNvSpPr/>
          <p:nvPr/>
        </p:nvSpPr>
        <p:spPr>
          <a:xfrm>
            <a:off x="8778242" y="1155470"/>
            <a:ext cx="1367625" cy="578697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r>
              <a:rPr lang="es-ES" err="1">
                <a:solidFill>
                  <a:schemeClr val="bg1"/>
                </a:solidFill>
              </a:rPr>
              <a:t>Week</a:t>
            </a:r>
            <a:r>
              <a:rPr lang="es-ES">
                <a:solidFill>
                  <a:schemeClr val="bg1"/>
                </a:solidFill>
              </a:rPr>
              <a:t> </a:t>
            </a:r>
            <a:r>
              <a:rPr lang="es-ES" err="1">
                <a:solidFill>
                  <a:schemeClr val="bg1"/>
                </a:solidFill>
              </a:rPr>
              <a:t>view</a:t>
            </a:r>
            <a:endParaRPr lang="en-GB">
              <a:solidFill>
                <a:schemeClr val="bg1"/>
              </a:solidFill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F9523BC-0B5F-488D-AF05-706C9F45DE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3256"/>
          <a:stretch/>
        </p:blipFill>
        <p:spPr>
          <a:xfrm>
            <a:off x="2504661" y="210933"/>
            <a:ext cx="9249568" cy="859187"/>
          </a:xfrm>
          <a:prstGeom prst="rect">
            <a:avLst/>
          </a:prstGeom>
        </p:spPr>
      </p:pic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873738AA-6EDA-48FC-8EB0-649792775BB5}"/>
              </a:ext>
            </a:extLst>
          </p:cNvPr>
          <p:cNvSpPr/>
          <p:nvPr/>
        </p:nvSpPr>
        <p:spPr>
          <a:xfrm>
            <a:off x="342900" y="3215677"/>
            <a:ext cx="1581150" cy="1126471"/>
          </a:xfrm>
          <a:prstGeom prst="wedgeRoundRectCallout">
            <a:avLst>
              <a:gd name="adj1" fmla="val 91818"/>
              <a:gd name="adj2" fmla="val 15994"/>
              <a:gd name="adj3" fmla="val 16667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0000" rtlCol="0" anchor="ctr"/>
          <a:lstStyle/>
          <a:p>
            <a:pPr algn="ctr"/>
            <a:endParaRPr lang="en-GB"/>
          </a:p>
        </p:txBody>
      </p:sp>
      <p:sp>
        <p:nvSpPr>
          <p:cNvPr id="18" name="Speech Bubble: Rectangle with Corners Rounded 17">
            <a:extLst>
              <a:ext uri="{FF2B5EF4-FFF2-40B4-BE49-F238E27FC236}">
                <a16:creationId xmlns:a16="http://schemas.microsoft.com/office/drawing/2014/main" id="{A6EB6B18-F073-40F1-AE61-43DD10CE8A21}"/>
              </a:ext>
            </a:extLst>
          </p:cNvPr>
          <p:cNvSpPr/>
          <p:nvPr/>
        </p:nvSpPr>
        <p:spPr>
          <a:xfrm>
            <a:off x="338232" y="3215677"/>
            <a:ext cx="1581150" cy="1126471"/>
          </a:xfrm>
          <a:prstGeom prst="wedgeRoundRectCallout">
            <a:avLst>
              <a:gd name="adj1" fmla="val 97240"/>
              <a:gd name="adj2" fmla="val 115770"/>
              <a:gd name="adj3" fmla="val 16667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0000" rtlCol="0" anchor="ctr"/>
          <a:lstStyle/>
          <a:p>
            <a:pPr algn="ctr"/>
            <a:endParaRPr lang="en-GB"/>
          </a:p>
        </p:txBody>
      </p:sp>
      <p:sp>
        <p:nvSpPr>
          <p:cNvPr id="19" name="Speech Bubble: Rectangle with Corners Rounded 18">
            <a:extLst>
              <a:ext uri="{FF2B5EF4-FFF2-40B4-BE49-F238E27FC236}">
                <a16:creationId xmlns:a16="http://schemas.microsoft.com/office/drawing/2014/main" id="{475E0E4D-F5E2-4326-AB6B-99DC40FB814F}"/>
              </a:ext>
            </a:extLst>
          </p:cNvPr>
          <p:cNvSpPr/>
          <p:nvPr/>
        </p:nvSpPr>
        <p:spPr>
          <a:xfrm>
            <a:off x="347568" y="3217814"/>
            <a:ext cx="1581150" cy="1126471"/>
          </a:xfrm>
          <a:prstGeom prst="wedgeRoundRectCallout">
            <a:avLst>
              <a:gd name="adj1" fmla="val 95432"/>
              <a:gd name="adj2" fmla="val -93929"/>
              <a:gd name="adj3" fmla="val 16667"/>
            </a:avLst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0000" rtlCol="0" anchor="ctr"/>
          <a:lstStyle/>
          <a:p>
            <a:r>
              <a:rPr lang="es-ES"/>
              <a:t>Easy-</a:t>
            </a:r>
            <a:r>
              <a:rPr lang="es-ES" err="1"/>
              <a:t>to</a:t>
            </a:r>
            <a:r>
              <a:rPr lang="es-ES"/>
              <a:t>-use </a:t>
            </a:r>
            <a:r>
              <a:rPr lang="es-ES" err="1"/>
              <a:t>filters</a:t>
            </a:r>
            <a:r>
              <a:rPr lang="es-ES"/>
              <a:t> </a:t>
            </a:r>
            <a:r>
              <a:rPr lang="es-ES" err="1"/>
              <a:t>to</a:t>
            </a:r>
            <a:r>
              <a:rPr lang="es-ES"/>
              <a:t> </a:t>
            </a:r>
            <a:r>
              <a:rPr lang="es-ES" err="1"/>
              <a:t>find</a:t>
            </a:r>
            <a:r>
              <a:rPr lang="es-ES"/>
              <a:t> </a:t>
            </a:r>
            <a:r>
              <a:rPr lang="es-ES" err="1"/>
              <a:t>information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1773517"/>
      </p:ext>
    </p:extLst>
  </p:cSld>
  <p:clrMapOvr>
    <a:masterClrMapping/>
  </p:clrMapOvr>
  <p:transition spd="slow" advClick="0" advTm="8000"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3CC03-8B49-4ABF-8346-7E08CA9B4B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There would be 2 layers of content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C3D60B-08F7-489B-BCA9-CFE0C7C9D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EC7FC9-0E11-4DF0-B0E3-D63646BB40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1908974"/>
      </p:ext>
    </p:extLst>
  </p:cSld>
  <p:clrMapOvr>
    <a:masterClrMapping/>
  </p:clrMapOvr>
  <p:transition spd="slow" advClick="0" advTm="4000"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C786B-DDD2-4F11-8EEC-415CC6C789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6600" dirty="0"/>
              <a:t>1</a:t>
            </a:r>
            <a:r>
              <a:rPr lang="en-GB" dirty="0"/>
              <a:t>- </a:t>
            </a:r>
            <a:r>
              <a:rPr lang="en-GB" u="sng" dirty="0"/>
              <a:t>Free</a:t>
            </a:r>
            <a:r>
              <a:rPr lang="en-GB" dirty="0"/>
              <a:t> content accessible in exchange for visitor’s contact details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9E764F-D090-408B-8433-8B2A5C36A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E2552D-09BF-4295-B8BB-3FB2E9EADDF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6221856"/>
      </p:ext>
    </p:extLst>
  </p:cSld>
  <p:clrMapOvr>
    <a:masterClrMapping/>
  </p:clrMapOvr>
  <p:transition spd="slow" advClick="0" advTm="4000"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1102A-A841-46C4-9E24-4330FD2383D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6600" dirty="0"/>
              <a:t>2</a:t>
            </a:r>
            <a:r>
              <a:rPr lang="en-GB" dirty="0"/>
              <a:t>- </a:t>
            </a:r>
            <a:r>
              <a:rPr lang="en-GB" u="sng" dirty="0"/>
              <a:t>Paid</a:t>
            </a:r>
            <a:r>
              <a:rPr lang="en-GB" dirty="0"/>
              <a:t> content and subscriptions both online and F2F, exams…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689C5A-715B-4866-B7A5-9B85475D1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</p:spTree>
    <p:extLst>
      <p:ext uri="{BB962C8B-B14F-4D97-AF65-F5344CB8AC3E}">
        <p14:creationId xmlns:p14="http://schemas.microsoft.com/office/powerpoint/2010/main" val="3382947072"/>
      </p:ext>
    </p:extLst>
  </p:cSld>
  <p:clrMapOvr>
    <a:masterClrMapping/>
  </p:clrMapOvr>
  <p:transition spd="slow" advClick="0" advTm="4000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E710D09-5CAC-954C-A1A2-34F0F35E71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It’s time to unlock the full power of the British Council.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A26B34-D37B-DF44-B29B-B64B088E1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ritish Council Sans"/>
                <a:ea typeface="+mn-ea"/>
                <a:cs typeface="+mn-cs"/>
              </a:rPr>
              <a:t>www.britishcouncil.org</a:t>
            </a:r>
          </a:p>
        </p:txBody>
      </p:sp>
    </p:spTree>
    <p:extLst>
      <p:ext uri="{BB962C8B-B14F-4D97-AF65-F5344CB8AC3E}">
        <p14:creationId xmlns:p14="http://schemas.microsoft.com/office/powerpoint/2010/main" val="2644465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C0AE3-F462-411B-B233-B6EDBF5855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400" dirty="0"/>
              <a:t>Around the calendar, we would build landing pages to make it visible from paid and non-paid channels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B3809F-8053-4F02-89B9-4547DF23A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AD5A6A-544A-414B-8A32-110DB520AF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6208341"/>
      </p:ext>
    </p:extLst>
  </p:cSld>
  <p:clrMapOvr>
    <a:masterClrMapping/>
  </p:clrMapOvr>
  <p:transition spd="slow" advClick="0" advTm="4000">
    <p:push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182BE-384B-454F-A8EB-1F3AD682E25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400" dirty="0"/>
              <a:t>We’ll have Hubspot to nurture our databases and put people in the conversion funnel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0B7D28-57A9-4CDE-BCF9-9BF77AF36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9B4E29-3558-44C1-8806-48872307C5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3746023"/>
      </p:ext>
    </p:extLst>
  </p:cSld>
  <p:clrMapOvr>
    <a:masterClrMapping/>
  </p:clrMapOvr>
  <p:transition spd="slow" advClick="0" advTm="4000">
    <p:push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58FD8-457E-42FB-BB8D-B12B930E94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400" dirty="0"/>
              <a:t>We will segment audiences and profiles to improve marketing effectiveness and lower the cost per acquisition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1610DF-C29F-4DEB-B442-ECBAF5E0E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</p:spTree>
    <p:extLst>
      <p:ext uri="{BB962C8B-B14F-4D97-AF65-F5344CB8AC3E}">
        <p14:creationId xmlns:p14="http://schemas.microsoft.com/office/powerpoint/2010/main" val="2150438731"/>
      </p:ext>
    </p:extLst>
  </p:cSld>
  <p:clrMapOvr>
    <a:masterClrMapping/>
  </p:clrMapOvr>
  <p:transition spd="slow" advClick="0" advTm="4000">
    <p:push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B1E24-BFCF-4B36-9001-28FF599EFA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400" dirty="0"/>
              <a:t>We’ll also have great knowledge of English </a:t>
            </a:r>
            <a:r>
              <a:rPr lang="en-GB" sz="4400"/>
              <a:t>levels and </a:t>
            </a:r>
            <a:r>
              <a:rPr lang="en-GB" sz="4400" dirty="0"/>
              <a:t>learning preferences in each country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035781-AC74-4510-8E45-AD2961F3E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</p:spTree>
    <p:extLst>
      <p:ext uri="{BB962C8B-B14F-4D97-AF65-F5344CB8AC3E}">
        <p14:creationId xmlns:p14="http://schemas.microsoft.com/office/powerpoint/2010/main" val="3522738074"/>
      </p:ext>
    </p:extLst>
  </p:cSld>
  <p:clrMapOvr>
    <a:masterClrMapping/>
  </p:clrMapOvr>
  <p:transition spd="slow" advClick="0" advTm="4000">
    <p:push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6F87811-C4B4-9ED7-636D-1D97BE558B9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AI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D4D91F-C192-B1B2-9487-EB68DDCDA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</p:spTree>
    <p:extLst>
      <p:ext uri="{BB962C8B-B14F-4D97-AF65-F5344CB8AC3E}">
        <p14:creationId xmlns:p14="http://schemas.microsoft.com/office/powerpoint/2010/main" val="421036078"/>
      </p:ext>
    </p:extLst>
  </p:cSld>
  <p:clrMapOvr>
    <a:masterClrMapping/>
  </p:clrMapOvr>
  <p:transition spd="slow" advClick="0" advTm="4000">
    <p:push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1102A-A841-46C4-9E24-4330FD2383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" y="1728000"/>
            <a:ext cx="6876000" cy="3127464"/>
          </a:xfrm>
        </p:spPr>
        <p:txBody>
          <a:bodyPr/>
          <a:lstStyle/>
          <a:p>
            <a:r>
              <a:rPr lang="en-GB" sz="5400" dirty="0"/>
              <a:t>AI will play a major role for both learners and us.</a:t>
            </a:r>
            <a:endParaRPr lang="en-GB" sz="40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689C5A-715B-4866-B7A5-9B85475D1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</p:spTree>
    <p:extLst>
      <p:ext uri="{BB962C8B-B14F-4D97-AF65-F5344CB8AC3E}">
        <p14:creationId xmlns:p14="http://schemas.microsoft.com/office/powerpoint/2010/main" val="3178634586"/>
      </p:ext>
    </p:extLst>
  </p:cSld>
  <p:clrMapOvr>
    <a:masterClrMapping/>
  </p:clrMapOvr>
  <p:transition spd="slow" advClick="0" advTm="4000">
    <p:push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D3C1E-325A-42FB-94C1-CE36C81E18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Learners will benefit from AI chat, level checks,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896F35-6CBD-CC95-F3D4-FB9DC8D63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AD2BE4-9F06-5AC6-0937-7255400BFE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0036058"/>
      </p:ext>
    </p:extLst>
  </p:cSld>
  <p:clrMapOvr>
    <a:masterClrMapping/>
  </p:clrMapOvr>
  <p:transition spd="slow" advClick="0" advTm="4000">
    <p:push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AE76F-9E26-E2FC-FB7C-1D0E8D3981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and personalised course recommendations.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B0C491-E1D8-ED08-CB7B-46C50DECF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948C47-942F-3602-2812-51D7267411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1237514"/>
      </p:ext>
    </p:extLst>
  </p:cSld>
  <p:clrMapOvr>
    <a:masterClrMapping/>
  </p:clrMapOvr>
  <p:transition spd="slow" advClick="0" advTm="4000">
    <p:push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D12F3-7A8D-9BCD-1D9A-BB548F1F97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On our side, AI can use the data for upselling and cross-selling,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8FAD98-508B-77A5-1D36-B7089B043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5051FB-CDBB-6F4F-0B44-F763D07CE0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456456"/>
      </p:ext>
    </p:extLst>
  </p:cSld>
  <p:clrMapOvr>
    <a:masterClrMapping/>
  </p:clrMapOvr>
  <p:transition spd="slow" advClick="0" advTm="4000">
    <p:push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173D0-4AFD-7E2A-8A18-F234922F91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as well as for revenue prediction and forecasting.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8F02B2-2C22-84F1-78C9-15DA98AE1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4CE366-0470-06A7-854A-8268008854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2895023"/>
      </p:ext>
    </p:extLst>
  </p:cSld>
  <p:clrMapOvr>
    <a:masterClrMapping/>
  </p:clrMapOvr>
  <p:transition spd="slow" advClick="0" advTm="4000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F92FB35-9987-452D-A16A-926AD1D5DE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000" y="2499276"/>
            <a:ext cx="6876000" cy="2597510"/>
          </a:xfrm>
        </p:spPr>
        <p:txBody>
          <a:bodyPr/>
          <a:lstStyle/>
          <a:p>
            <a:r>
              <a:rPr lang="en-GB" sz="9600"/>
              <a:t>Let’s start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46FB42-0E86-4BCF-9A8B-ED62DB6CE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pic>
        <p:nvPicPr>
          <p:cNvPr id="2" name="Empire Of The Sun - 01. Standing On The Shore">
            <a:hlinkClick r:id="" action="ppaction://media"/>
            <a:extLst>
              <a:ext uri="{FF2B5EF4-FFF2-40B4-BE49-F238E27FC236}">
                <a16:creationId xmlns:a16="http://schemas.microsoft.com/office/drawing/2014/main" id="{540F4888-2CFF-480F-9637-6DE9E22BEC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1000" out="1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92800" y="32258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736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00">
        <p:fade/>
      </p:transition>
    </mc:Choice>
    <mc:Fallback xmlns="">
      <p:transition spd="med" advClick="0" advTm="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7F1DA33-F7BB-4CCE-B9F3-84194CC350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Numbers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97B581-47BD-4DD9-8BAB-0BBAF5262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</p:spTree>
    <p:extLst>
      <p:ext uri="{BB962C8B-B14F-4D97-AF65-F5344CB8AC3E}">
        <p14:creationId xmlns:p14="http://schemas.microsoft.com/office/powerpoint/2010/main" val="576290612"/>
      </p:ext>
    </p:extLst>
  </p:cSld>
  <p:clrMapOvr>
    <a:masterClrMapping/>
  </p:clrMapOvr>
  <p:transition spd="slow" advClick="0" advTm="4000">
    <p:push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7E83BB-323A-4F9D-B2DF-1F34379D87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400" dirty="0"/>
              <a:t>According to </a:t>
            </a:r>
            <a:r>
              <a:rPr lang="en-GB" sz="4400" i="1" dirty="0"/>
              <a:t>Ambition 2030</a:t>
            </a:r>
            <a:r>
              <a:rPr lang="en-GB" sz="4400" dirty="0"/>
              <a:t>, we aim to reach </a:t>
            </a:r>
            <a:r>
              <a:rPr lang="en-GB" sz="4400" u="sng" dirty="0"/>
              <a:t>1 billion people</a:t>
            </a:r>
            <a:r>
              <a:rPr lang="en-GB" sz="4400" dirty="0"/>
              <a:t>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30C05E-8649-442A-9C9D-C2392B4EF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</p:spTree>
    <p:extLst>
      <p:ext uri="{BB962C8B-B14F-4D97-AF65-F5344CB8AC3E}">
        <p14:creationId xmlns:p14="http://schemas.microsoft.com/office/powerpoint/2010/main" val="396605754"/>
      </p:ext>
    </p:extLst>
  </p:cSld>
  <p:clrMapOvr>
    <a:masterClrMapping/>
  </p:clrMapOvr>
  <p:transition spd="slow" advClick="0" advTm="4000">
    <p:push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6C244-D6B9-468C-B2F9-60955447ED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400" dirty="0">
                <a:latin typeface="British Council Sans Headline"/>
                <a:cs typeface="British Council Sans Headline"/>
              </a:rPr>
              <a:t>If 20% of them use are driven to the Calendar, that’s </a:t>
            </a:r>
            <a:r>
              <a:rPr lang="en-GB" sz="4400" u="sng" dirty="0">
                <a:latin typeface="British Council Sans Headline"/>
                <a:cs typeface="British Council Sans Headline"/>
              </a:rPr>
              <a:t>200 million people</a:t>
            </a:r>
            <a:r>
              <a:rPr lang="en-GB" sz="4400" dirty="0">
                <a:latin typeface="British Council Sans Headline"/>
                <a:cs typeface="British Council Sans Headline"/>
              </a:rPr>
              <a:t>.</a:t>
            </a:r>
            <a:endParaRPr lang="en-GB" sz="4400" u="sng" dirty="0">
              <a:latin typeface="British Council Sans Headline"/>
              <a:cs typeface="British Council Sans Headline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87D1D6-5902-49CA-BAB5-465C15428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</p:spTree>
    <p:extLst>
      <p:ext uri="{BB962C8B-B14F-4D97-AF65-F5344CB8AC3E}">
        <p14:creationId xmlns:p14="http://schemas.microsoft.com/office/powerpoint/2010/main" val="2822286093"/>
      </p:ext>
    </p:extLst>
  </p:cSld>
  <p:clrMapOvr>
    <a:masterClrMapping/>
  </p:clrMapOvr>
  <p:transition spd="slow" advClick="0" advTm="4000">
    <p:push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6C244-D6B9-468C-B2F9-60955447ED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400" dirty="0">
                <a:latin typeface="British Council Sans Headline"/>
                <a:cs typeface="British Council Sans Headline"/>
              </a:rPr>
              <a:t>If 30% of that group sign up for the free layer, we’ll build a database of </a:t>
            </a:r>
            <a:r>
              <a:rPr lang="en-GB" sz="4400" u="sng" dirty="0">
                <a:latin typeface="British Council Sans Headline"/>
                <a:cs typeface="British Council Sans Headline"/>
              </a:rPr>
              <a:t>60 million people</a:t>
            </a:r>
            <a:r>
              <a:rPr lang="en-GB" sz="4400" dirty="0">
                <a:latin typeface="British Council Sans Headline"/>
                <a:cs typeface="British Council Sans Headline"/>
              </a:rPr>
              <a:t>.</a:t>
            </a:r>
            <a:endParaRPr lang="en-GB" sz="4400" u="sng" dirty="0">
              <a:latin typeface="British Council Sans Headline"/>
              <a:cs typeface="British Council Sans Headline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87D1D6-5902-49CA-BAB5-465C15428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</p:spTree>
    <p:extLst>
      <p:ext uri="{BB962C8B-B14F-4D97-AF65-F5344CB8AC3E}">
        <p14:creationId xmlns:p14="http://schemas.microsoft.com/office/powerpoint/2010/main" val="2183191101"/>
      </p:ext>
    </p:extLst>
  </p:cSld>
  <p:clrMapOvr>
    <a:masterClrMapping/>
  </p:clrMapOvr>
  <p:transition spd="slow" advClick="0" advTm="4000">
    <p:push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D6360-6077-415C-B74C-EC9F2B51DC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If 10% of that database spend £100, that generates </a:t>
            </a:r>
            <a:r>
              <a:rPr lang="en-GB" u="sng" dirty="0"/>
              <a:t>£600 million in income</a:t>
            </a:r>
            <a:r>
              <a:rPr lang="en-GB" dirty="0"/>
              <a:t>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3FA5EB-DFE1-42E9-AF5B-73C16F4BA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</p:spTree>
    <p:extLst>
      <p:ext uri="{BB962C8B-B14F-4D97-AF65-F5344CB8AC3E}">
        <p14:creationId xmlns:p14="http://schemas.microsoft.com/office/powerpoint/2010/main" val="48605822"/>
      </p:ext>
    </p:extLst>
  </p:cSld>
  <p:clrMapOvr>
    <a:masterClrMapping/>
  </p:clrMapOvr>
  <p:transition spd="slow" advClick="0" advTm="4000">
    <p:push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B43B3-7E93-4889-9692-B9B410F06E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400" dirty="0"/>
              <a:t>So it’s a good way to recover and grow, and a tool to strengthen our position against competitors.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CD9315-7CB9-48F2-9136-25017B6DD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</p:spTree>
    <p:extLst>
      <p:ext uri="{BB962C8B-B14F-4D97-AF65-F5344CB8AC3E}">
        <p14:creationId xmlns:p14="http://schemas.microsoft.com/office/powerpoint/2010/main" val="1623184469"/>
      </p:ext>
    </p:extLst>
  </p:cSld>
  <p:clrMapOvr>
    <a:masterClrMapping/>
  </p:clrMapOvr>
  <p:transition spd="slow" advClick="0" advTm="4000">
    <p:push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6E046-0818-44E9-B306-03449796E9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000" dirty="0"/>
              <a:t>USP: </a:t>
            </a:r>
            <a:r>
              <a:rPr lang="en-GB" sz="4000" u="sng" dirty="0"/>
              <a:t>The only global, AI-powered gateway to English learning, exams, and cultural opportunities.</a:t>
            </a:r>
          </a:p>
        </p:txBody>
      </p:sp>
    </p:spTree>
    <p:extLst>
      <p:ext uri="{BB962C8B-B14F-4D97-AF65-F5344CB8AC3E}">
        <p14:creationId xmlns:p14="http://schemas.microsoft.com/office/powerpoint/2010/main" val="3383381386"/>
      </p:ext>
    </p:extLst>
  </p:cSld>
  <p:clrMapOvr>
    <a:masterClrMapping/>
  </p:clrMapOvr>
  <p:transition spd="slow" advClick="0" advTm="5000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C64DF-1A48-49AF-BC1D-AA5EAB5521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400"/>
              <a:t>The British Council is an infinite source of events, content, classes and certificates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08C181-9882-458F-AD70-1F807B898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B3242C-2914-4543-B5C7-A6D74C2633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2458875"/>
      </p:ext>
    </p:extLst>
  </p:cSld>
  <p:clrMapOvr>
    <a:masterClrMapping/>
  </p:clrMapOvr>
  <p:transition spd="slow" advClick="0" advTm="4000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0CBB3-8191-4E28-AD4C-C34B122545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We cover a big part of the world through our physical and online presence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33E5BC-33E3-46F6-B6F6-9FB3A88C6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D0123D-93D4-4339-B328-299A2466EB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5000933"/>
      </p:ext>
    </p:extLst>
  </p:cSld>
  <p:clrMapOvr>
    <a:masterClrMapping/>
  </p:clrMapOvr>
  <p:transition spd="slow" advClick="0" advTm="4000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60C08-F02B-49EA-93E6-3C375E64FA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Still, many people don’t know us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828FE9-7B12-44BB-9151-198727948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349C88-46C8-4731-9B02-4DA04AE77E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6803919"/>
      </p:ext>
    </p:extLst>
  </p:cSld>
  <p:clrMapOvr>
    <a:masterClrMapping/>
  </p:clrMapOvr>
  <p:transition spd="slow" advClick="0" advTm="4000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074BA-7656-40F1-A809-EF6104B246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/>
              <a:t>And the ones that do, just know a small part of our work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20223B-B8B6-4651-B886-512BA4707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30CA55-C9AE-4050-92BA-491C220441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4132839"/>
      </p:ext>
    </p:extLst>
  </p:cSld>
  <p:clrMapOvr>
    <a:masterClrMapping/>
  </p:clrMapOvr>
  <p:transition spd="slow" advClick="0" advTm="4000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4F0EE-7DF2-4F5C-8AAE-42A8FFDBED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400"/>
              <a:t>We try to raise our awareness, but we have too many online portals and websites were people get lost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C115D5-16B3-4381-84F2-0D3B89EA4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0C9F91-D8EE-432A-A5C5-E5659C44A3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4655874"/>
      </p:ext>
    </p:extLst>
  </p:cSld>
  <p:clrMapOvr>
    <a:masterClrMapping/>
  </p:clrMapOvr>
  <p:transition spd="slow" advClick="0" advTm="4000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AD116-67A4-407B-9DAA-84A9153B8E0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400" dirty="0"/>
              <a:t>In the meantime, our business is suffering because competition is moving fast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B9AF0F-BB89-4986-BB3D-21E690F8B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noProof="0"/>
              <a:t>www.britishcouncil.org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6D5068-4EFA-498B-98D0-823379B768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6770517"/>
      </p:ext>
    </p:extLst>
  </p:cSld>
  <p:clrMapOvr>
    <a:masterClrMapping/>
  </p:clrMapOvr>
  <p:transition spd="slow" advClick="0" advTm="4000">
    <p:push/>
  </p:transition>
</p:sld>
</file>

<file path=ppt/theme/theme1.xml><?xml version="1.0" encoding="utf-8"?>
<a:theme xmlns:a="http://schemas.openxmlformats.org/drawingml/2006/main" name="Cover - indigo">
  <a:themeElements>
    <a:clrScheme name="British Council - Green">
      <a:dk1>
        <a:srgbClr val="000000"/>
      </a:dk1>
      <a:lt1>
        <a:srgbClr val="FFFFFF"/>
      </a:lt1>
      <a:dk2>
        <a:srgbClr val="230859"/>
      </a:dk2>
      <a:lt2>
        <a:srgbClr val="C8C8C8"/>
      </a:lt2>
      <a:accent1>
        <a:srgbClr val="5DEB4B"/>
      </a:accent1>
      <a:accent2>
        <a:srgbClr val="00DCFF"/>
      </a:accent2>
      <a:accent3>
        <a:srgbClr val="FF00C8"/>
      </a:accent3>
      <a:accent4>
        <a:srgbClr val="EA0034"/>
      </a:accent4>
      <a:accent5>
        <a:srgbClr val="FF8200"/>
      </a:accent5>
      <a:accent6>
        <a:srgbClr val="B25EFF"/>
      </a:accent6>
      <a:hlink>
        <a:srgbClr val="230859"/>
      </a:hlink>
      <a:folHlink>
        <a:srgbClr val="7F7F7F"/>
      </a:folHlink>
    </a:clrScheme>
    <a:fontScheme name="Headline &amp; Sans">
      <a:majorFont>
        <a:latin typeface="British Council Sans Headline"/>
        <a:ea typeface=""/>
        <a:cs typeface=""/>
      </a:majorFont>
      <a:minorFont>
        <a:latin typeface="British Council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K011_06 Brand PowerPoint Template - Widescreen - Green" id="{B437D612-192A-451E-9A05-6310E6247DDB}" vid="{BB636821-574C-4CA4-95ED-C754AF6EFD50}"/>
    </a:ext>
  </a:extLst>
</a:theme>
</file>

<file path=ppt/theme/theme2.xml><?xml version="1.0" encoding="utf-8"?>
<a:theme xmlns:a="http://schemas.openxmlformats.org/drawingml/2006/main" name="Section - indigo">
  <a:themeElements>
    <a:clrScheme name="British Council - Green">
      <a:dk1>
        <a:srgbClr val="000000"/>
      </a:dk1>
      <a:lt1>
        <a:srgbClr val="FFFFFF"/>
      </a:lt1>
      <a:dk2>
        <a:srgbClr val="230859"/>
      </a:dk2>
      <a:lt2>
        <a:srgbClr val="C8C8C8"/>
      </a:lt2>
      <a:accent1>
        <a:srgbClr val="5DEB4B"/>
      </a:accent1>
      <a:accent2>
        <a:srgbClr val="00DCFF"/>
      </a:accent2>
      <a:accent3>
        <a:srgbClr val="FF00C8"/>
      </a:accent3>
      <a:accent4>
        <a:srgbClr val="EA0034"/>
      </a:accent4>
      <a:accent5>
        <a:srgbClr val="FF8200"/>
      </a:accent5>
      <a:accent6>
        <a:srgbClr val="B25EFF"/>
      </a:accent6>
      <a:hlink>
        <a:srgbClr val="230859"/>
      </a:hlink>
      <a:folHlink>
        <a:srgbClr val="7F7F7F"/>
      </a:folHlink>
    </a:clrScheme>
    <a:fontScheme name="Headline &amp; Sans">
      <a:majorFont>
        <a:latin typeface="British Council Sans Headline"/>
        <a:ea typeface=""/>
        <a:cs typeface=""/>
      </a:majorFont>
      <a:minorFont>
        <a:latin typeface="British Council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K011_06 Brand PowerPoint Template - Widescreen - Green" id="{B437D612-192A-451E-9A05-6310E6247DDB}" vid="{F1427D93-7C5C-4AB9-92B2-09507C3505F2}"/>
    </a:ext>
  </a:extLst>
</a:theme>
</file>

<file path=ppt/theme/theme3.xml><?xml version="1.0" encoding="utf-8"?>
<a:theme xmlns:a="http://schemas.openxmlformats.org/drawingml/2006/main" name="Cover - white">
  <a:themeElements>
    <a:clrScheme name="British Council - Green">
      <a:dk1>
        <a:srgbClr val="000000"/>
      </a:dk1>
      <a:lt1>
        <a:srgbClr val="FFFFFF"/>
      </a:lt1>
      <a:dk2>
        <a:srgbClr val="230859"/>
      </a:dk2>
      <a:lt2>
        <a:srgbClr val="C8C8C8"/>
      </a:lt2>
      <a:accent1>
        <a:srgbClr val="5DEB4B"/>
      </a:accent1>
      <a:accent2>
        <a:srgbClr val="00DCFF"/>
      </a:accent2>
      <a:accent3>
        <a:srgbClr val="FF00C8"/>
      </a:accent3>
      <a:accent4>
        <a:srgbClr val="EA0034"/>
      </a:accent4>
      <a:accent5>
        <a:srgbClr val="FF8200"/>
      </a:accent5>
      <a:accent6>
        <a:srgbClr val="B25EFF"/>
      </a:accent6>
      <a:hlink>
        <a:srgbClr val="230859"/>
      </a:hlink>
      <a:folHlink>
        <a:srgbClr val="7F7F7F"/>
      </a:folHlink>
    </a:clrScheme>
    <a:fontScheme name="Headline &amp; Sans">
      <a:majorFont>
        <a:latin typeface="British Council Sans Headline"/>
        <a:ea typeface=""/>
        <a:cs typeface=""/>
      </a:majorFont>
      <a:minorFont>
        <a:latin typeface="British Council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K011_06 Brand PowerPoint Template - Widescreen - Green" id="{B437D612-192A-451E-9A05-6310E6247DDB}" vid="{6E0BE6F3-86EE-4088-B023-5D98E94C52E0}"/>
    </a:ext>
  </a:extLst>
</a:theme>
</file>

<file path=ppt/theme/theme4.xml><?xml version="1.0" encoding="utf-8"?>
<a:theme xmlns:a="http://schemas.openxmlformats.org/drawingml/2006/main" name="Section - white">
  <a:themeElements>
    <a:clrScheme name="British Council - Green">
      <a:dk1>
        <a:srgbClr val="000000"/>
      </a:dk1>
      <a:lt1>
        <a:srgbClr val="FFFFFF"/>
      </a:lt1>
      <a:dk2>
        <a:srgbClr val="230859"/>
      </a:dk2>
      <a:lt2>
        <a:srgbClr val="C8C8C8"/>
      </a:lt2>
      <a:accent1>
        <a:srgbClr val="5DEB4B"/>
      </a:accent1>
      <a:accent2>
        <a:srgbClr val="00DCFF"/>
      </a:accent2>
      <a:accent3>
        <a:srgbClr val="FF00C8"/>
      </a:accent3>
      <a:accent4>
        <a:srgbClr val="EA0034"/>
      </a:accent4>
      <a:accent5>
        <a:srgbClr val="FF8200"/>
      </a:accent5>
      <a:accent6>
        <a:srgbClr val="B25EFF"/>
      </a:accent6>
      <a:hlink>
        <a:srgbClr val="230859"/>
      </a:hlink>
      <a:folHlink>
        <a:srgbClr val="7F7F7F"/>
      </a:folHlink>
    </a:clrScheme>
    <a:fontScheme name="Headline &amp; Sans">
      <a:majorFont>
        <a:latin typeface="British Council Sans Headline"/>
        <a:ea typeface=""/>
        <a:cs typeface=""/>
      </a:majorFont>
      <a:minorFont>
        <a:latin typeface="British Council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K011_06 Brand PowerPoint Template - Widescreen - Green" id="{B437D612-192A-451E-9A05-6310E6247DDB}" vid="{B6B59B10-D04C-4250-874B-74AD61EA47A6}"/>
    </a:ext>
  </a:extLst>
</a:theme>
</file>

<file path=ppt/theme/theme5.xml><?xml version="1.0" encoding="utf-8"?>
<a:theme xmlns:a="http://schemas.openxmlformats.org/drawingml/2006/main" name="British Council">
  <a:themeElements>
    <a:clrScheme name="British Council - Green">
      <a:dk1>
        <a:srgbClr val="000000"/>
      </a:dk1>
      <a:lt1>
        <a:srgbClr val="FFFFFF"/>
      </a:lt1>
      <a:dk2>
        <a:srgbClr val="230859"/>
      </a:dk2>
      <a:lt2>
        <a:srgbClr val="C8C8C8"/>
      </a:lt2>
      <a:accent1>
        <a:srgbClr val="5DEB4B"/>
      </a:accent1>
      <a:accent2>
        <a:srgbClr val="00DCFF"/>
      </a:accent2>
      <a:accent3>
        <a:srgbClr val="FF00C8"/>
      </a:accent3>
      <a:accent4>
        <a:srgbClr val="EA0034"/>
      </a:accent4>
      <a:accent5>
        <a:srgbClr val="FF8200"/>
      </a:accent5>
      <a:accent6>
        <a:srgbClr val="B25EFF"/>
      </a:accent6>
      <a:hlink>
        <a:srgbClr val="230859"/>
      </a:hlink>
      <a:folHlink>
        <a:srgbClr val="7F7F7F"/>
      </a:folHlink>
    </a:clrScheme>
    <a:fontScheme name="Headline &amp; Sans">
      <a:majorFont>
        <a:latin typeface="British Council Sans Headline"/>
        <a:ea typeface=""/>
        <a:cs typeface=""/>
      </a:majorFont>
      <a:minorFont>
        <a:latin typeface="British Council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lIns="90000"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K011_06 Brand PowerPoint Template - Widescreen - Green" id="{B437D612-192A-451E-9A05-6310E6247DDB}" vid="{995EE7B3-A6D1-4B4C-86B7-589A8BD57E2A}"/>
    </a:ext>
  </a:extLst>
</a:theme>
</file>

<file path=ppt/theme/theme6.xml><?xml version="1.0" encoding="utf-8"?>
<a:theme xmlns:a="http://schemas.openxmlformats.org/drawingml/2006/main" name="British Council blank">
  <a:themeElements>
    <a:clrScheme name="British Council - Green">
      <a:dk1>
        <a:srgbClr val="000000"/>
      </a:dk1>
      <a:lt1>
        <a:srgbClr val="FFFFFF"/>
      </a:lt1>
      <a:dk2>
        <a:srgbClr val="230859"/>
      </a:dk2>
      <a:lt2>
        <a:srgbClr val="C8C8C8"/>
      </a:lt2>
      <a:accent1>
        <a:srgbClr val="5DEB4B"/>
      </a:accent1>
      <a:accent2>
        <a:srgbClr val="00DCFF"/>
      </a:accent2>
      <a:accent3>
        <a:srgbClr val="FF00C8"/>
      </a:accent3>
      <a:accent4>
        <a:srgbClr val="EA0034"/>
      </a:accent4>
      <a:accent5>
        <a:srgbClr val="FF8200"/>
      </a:accent5>
      <a:accent6>
        <a:srgbClr val="B25EFF"/>
      </a:accent6>
      <a:hlink>
        <a:srgbClr val="230859"/>
      </a:hlink>
      <a:folHlink>
        <a:srgbClr val="7F7F7F"/>
      </a:folHlink>
    </a:clrScheme>
    <a:fontScheme name="Headline &amp; Sans">
      <a:majorFont>
        <a:latin typeface="British Council Sans Headline"/>
        <a:ea typeface=""/>
        <a:cs typeface=""/>
      </a:majorFont>
      <a:minorFont>
        <a:latin typeface="British Council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K011_06 Brand PowerPoint Template - Widescreen - Green" id="{B437D612-192A-451E-9A05-6310E6247DDB}" vid="{C89D8C14-1FE3-4545-AC4E-FF7236436FBF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213671F7927734CA6A7C763F366B651" ma:contentTypeVersion="13" ma:contentTypeDescription="Create a new document." ma:contentTypeScope="" ma:versionID="6ae830d6ad4089bb7ac2c859252536ca">
  <xsd:schema xmlns:xsd="http://www.w3.org/2001/XMLSchema" xmlns:xs="http://www.w3.org/2001/XMLSchema" xmlns:p="http://schemas.microsoft.com/office/2006/metadata/properties" xmlns:ns3="0b006038-421a-4536-bd50-6166e8b0d3fa" xmlns:ns4="1e8c93a0-379b-4b5f-8287-4a8ae0476e26" targetNamespace="http://schemas.microsoft.com/office/2006/metadata/properties" ma:root="true" ma:fieldsID="66795390b4d3cf7dcf875563eda1710b" ns3:_="" ns4:_="">
    <xsd:import namespace="0b006038-421a-4536-bd50-6166e8b0d3fa"/>
    <xsd:import namespace="1e8c93a0-379b-4b5f-8287-4a8ae0476e26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DateTaken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OCR" minOccurs="0"/>
                <xsd:element ref="ns4:MediaServiceAutoKeyPoints" minOccurs="0"/>
                <xsd:element ref="ns4:MediaServiceKeyPoints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006038-421a-4536-bd50-6166e8b0d3f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8c93a0-379b-4b5f-8287-4a8ae0476e2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C57DF15-D864-4774-831D-5306A1782BEF}">
  <ds:schemaRefs>
    <ds:schemaRef ds:uri="0b006038-421a-4536-bd50-6166e8b0d3fa"/>
    <ds:schemaRef ds:uri="1e8c93a0-379b-4b5f-8287-4a8ae0476e26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8EC5E5C-4B6A-4103-B150-DF6302F84A2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0C6961E-1764-4D70-8135-7626AFDF6510}">
  <ds:schemaRefs>
    <ds:schemaRef ds:uri="0b006038-421a-4536-bd50-6166e8b0d3fa"/>
    <ds:schemaRef ds:uri="1e8c93a0-379b-4b5f-8287-4a8ae0476e26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 - green widescreen</Template>
  <TotalTime>552</TotalTime>
  <Words>614</Words>
  <Application>Microsoft Office PowerPoint</Application>
  <PresentationFormat>Widescreen</PresentationFormat>
  <Paragraphs>79</Paragraphs>
  <Slides>36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36</vt:i4>
      </vt:variant>
    </vt:vector>
  </HeadingPairs>
  <TitlesOfParts>
    <vt:vector size="46" baseType="lpstr">
      <vt:lpstr>Arial</vt:lpstr>
      <vt:lpstr>British Council Sans Headline</vt:lpstr>
      <vt:lpstr>British Council Sans</vt:lpstr>
      <vt:lpstr>Calibri</vt:lpstr>
      <vt:lpstr>Cover - indigo</vt:lpstr>
      <vt:lpstr>Section - indigo</vt:lpstr>
      <vt:lpstr>Cover - white</vt:lpstr>
      <vt:lpstr>Section - white</vt:lpstr>
      <vt:lpstr>British Council</vt:lpstr>
      <vt:lpstr>British Council blank</vt:lpstr>
      <vt:lpstr> </vt:lpstr>
      <vt:lpstr>It’s time to unlock the full power of the British Council.</vt:lpstr>
      <vt:lpstr>Let’s start</vt:lpstr>
      <vt:lpstr>The British Council is an infinite source of events, content, classes and certificates</vt:lpstr>
      <vt:lpstr>We cover a big part of the world through our physical and online presence</vt:lpstr>
      <vt:lpstr>Still, many people don’t know us</vt:lpstr>
      <vt:lpstr>And the ones that do, just know a small part of our work</vt:lpstr>
      <vt:lpstr>We try to raise our awareness, but we have too many online portals and websites were people get lost</vt:lpstr>
      <vt:lpstr>In the meantime, our business is suffering because competition is moving fast</vt:lpstr>
      <vt:lpstr>The whole organisation needs to focus its efforts on being easy to understand and engage with.</vt:lpstr>
      <vt:lpstr>What can we do to make the activities of the entire operation more visible?</vt:lpstr>
      <vt:lpstr>Put them in THE CALENDAR</vt:lpstr>
      <vt:lpstr>The Calendar is where every SBU from every country…</vt:lpstr>
      <vt:lpstr>…will put their events, online classes, F2F classes and exams </vt:lpstr>
      <vt:lpstr>The calendar would have smart and easy filters to display the different elements and content</vt:lpstr>
      <vt:lpstr>PowerPoint Presentation</vt:lpstr>
      <vt:lpstr>There would be 2 layers of content</vt:lpstr>
      <vt:lpstr>1- Free content accessible in exchange for visitor’s contact details</vt:lpstr>
      <vt:lpstr>2- Paid content and subscriptions both online and F2F, exams…</vt:lpstr>
      <vt:lpstr>Around the calendar, we would build landing pages to make it visible from paid and non-paid channels</vt:lpstr>
      <vt:lpstr>We’ll have Hubspot to nurture our databases and put people in the conversion funnel</vt:lpstr>
      <vt:lpstr>We will segment audiences and profiles to improve marketing effectiveness and lower the cost per acquisition</vt:lpstr>
      <vt:lpstr>We’ll also have great knowledge of English levels and learning preferences in each country</vt:lpstr>
      <vt:lpstr>AI</vt:lpstr>
      <vt:lpstr>AI will play a major role for both learners and us.</vt:lpstr>
      <vt:lpstr>Learners will benefit from AI chat, level checks,</vt:lpstr>
      <vt:lpstr>and personalised course recommendations.</vt:lpstr>
      <vt:lpstr>On our side, AI can use the data for upselling and cross-selling,</vt:lpstr>
      <vt:lpstr>as well as for revenue prediction and forecasting.</vt:lpstr>
      <vt:lpstr>Numbers</vt:lpstr>
      <vt:lpstr>According to Ambition 2030, we aim to reach 1 billion people.</vt:lpstr>
      <vt:lpstr>If 20% of them use are driven to the Calendar, that’s 200 million people.</vt:lpstr>
      <vt:lpstr>If 30% of that group sign up for the free layer, we’ll build a database of 60 million people.</vt:lpstr>
      <vt:lpstr>If 10% of that database spend £100, that generates £600 million in income.</vt:lpstr>
      <vt:lpstr>So it’s a good way to recover and grow, and a tool to strengthen our position against competitors.</vt:lpstr>
      <vt:lpstr>USP: The only global, AI-powered gateway to English learning, exams, and cultural opportunities.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ALL FOR ONE ONE FOR ALL </dc:title>
  <dc:creator>Laserna, Marcelo (Spain)</dc:creator>
  <cp:lastModifiedBy>Laserna, Marcelo (Spain)</cp:lastModifiedBy>
  <cp:revision>7</cp:revision>
  <cp:lastPrinted>2019-09-18T09:30:23Z</cp:lastPrinted>
  <dcterms:created xsi:type="dcterms:W3CDTF">2021-07-13T19:16:59Z</dcterms:created>
  <dcterms:modified xsi:type="dcterms:W3CDTF">2025-09-30T13:09:45Z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0x0101000213671F7927734CA6A7C763F366B651</vt:lpwstr>
  </property>
</Properties>
</file>